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61" r:id="rId3"/>
    <p:sldId id="259" r:id="rId4"/>
    <p:sldId id="258" r:id="rId5"/>
    <p:sldId id="260" r:id="rId6"/>
    <p:sldId id="263" r:id="rId7"/>
  </p:sldIdLst>
  <p:sldSz cx="9144000" cy="5143500" type="screen16x9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0"/>
    <p:restoredTop sz="94643"/>
  </p:normalViewPr>
  <p:slideViewPr>
    <p:cSldViewPr snapToGrid="0" snapToObjects="1">
      <p:cViewPr varScale="1">
        <p:scale>
          <a:sx n="147" d="100"/>
          <a:sy n="147" d="100"/>
        </p:scale>
        <p:origin x="-594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3FFDC0-C88B-2D4F-9D96-53D2297250E4}" type="datetimeFigureOut">
              <a:rPr lang="fr-FR" smtClean="0"/>
              <a:pPr/>
              <a:t>16/05/2020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1D3944-132A-934E-AEE6-284AC15436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292583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Espace réservé des notes 2"/>
          <p:cNvSpPr>
            <a:spLocks noGrp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fr-FR">
                <a:latin typeface="Arial" charset="0"/>
                <a:cs typeface="Arial" charset="0"/>
              </a:rPr>
              <a:t>0,66 à 1 % de la note pour le bac.</a:t>
            </a:r>
          </a:p>
        </p:txBody>
      </p:sp>
      <p:sp>
        <p:nvSpPr>
          <p:cNvPr id="922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0221FAA-8577-B340-8B8C-ADC736142A87}" type="slidenum">
              <a:rPr lang="fr-FR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D6F94-C855-CE44-BCDA-761D73593115}" type="datetimeFigureOut">
              <a:rPr lang="fr-FR" smtClean="0"/>
              <a:pPr/>
              <a:t>16/05/2020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E4BC-46DE-BE44-BA29-7AD6D9DB7F9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806552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D6F94-C855-CE44-BCDA-761D73593115}" type="datetimeFigureOut">
              <a:rPr lang="fr-FR" smtClean="0"/>
              <a:pPr/>
              <a:t>16/05/2020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E4BC-46DE-BE44-BA29-7AD6D9DB7F9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809491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D6F94-C855-CE44-BCDA-761D73593115}" type="datetimeFigureOut">
              <a:rPr lang="fr-FR" smtClean="0"/>
              <a:pPr/>
              <a:t>16/05/2020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E4BC-46DE-BE44-BA29-7AD6D9DB7F9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519602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D6F94-C855-CE44-BCDA-761D73593115}" type="datetimeFigureOut">
              <a:rPr lang="fr-FR" smtClean="0"/>
              <a:pPr/>
              <a:t>16/05/2020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E4BC-46DE-BE44-BA29-7AD6D9DB7F9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912966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D6F94-C855-CE44-BCDA-761D73593115}" type="datetimeFigureOut">
              <a:rPr lang="fr-FR" smtClean="0"/>
              <a:pPr/>
              <a:t>16/05/2020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E4BC-46DE-BE44-BA29-7AD6D9DB7F9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514781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D6F94-C855-CE44-BCDA-761D73593115}" type="datetimeFigureOut">
              <a:rPr lang="fr-FR" smtClean="0"/>
              <a:pPr/>
              <a:t>16/05/2020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E4BC-46DE-BE44-BA29-7AD6D9DB7F9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157406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D6F94-C855-CE44-BCDA-761D73593115}" type="datetimeFigureOut">
              <a:rPr lang="fr-FR" smtClean="0"/>
              <a:pPr/>
              <a:t>16/05/2020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E4BC-46DE-BE44-BA29-7AD6D9DB7F9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531966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D6F94-C855-CE44-BCDA-761D73593115}" type="datetimeFigureOut">
              <a:rPr lang="fr-FR" smtClean="0"/>
              <a:pPr/>
              <a:t>16/05/2020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E4BC-46DE-BE44-BA29-7AD6D9DB7F9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96967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D6F94-C855-CE44-BCDA-761D73593115}" type="datetimeFigureOut">
              <a:rPr lang="fr-FR" smtClean="0"/>
              <a:pPr/>
              <a:t>16/05/2020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E4BC-46DE-BE44-BA29-7AD6D9DB7F9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467543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D6F94-C855-CE44-BCDA-761D73593115}" type="datetimeFigureOut">
              <a:rPr lang="fr-FR" smtClean="0"/>
              <a:pPr/>
              <a:t>16/05/2020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E4BC-46DE-BE44-BA29-7AD6D9DB7F9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845288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D6F94-C855-CE44-BCDA-761D73593115}" type="datetimeFigureOut">
              <a:rPr lang="fr-FR" smtClean="0"/>
              <a:pPr/>
              <a:t>16/05/2020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E4BC-46DE-BE44-BA29-7AD6D9DB7F9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668947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D6F94-C855-CE44-BCDA-761D73593115}" type="datetimeFigureOut">
              <a:rPr lang="fr-FR" smtClean="0"/>
              <a:pPr/>
              <a:t>16/05/2020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EE4BC-46DE-BE44-BA29-7AD6D9DB7F9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712218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David.Elany@ac-poitiers.fr" TargetMode="External"/><Relationship Id="rId2" Type="http://schemas.openxmlformats.org/officeDocument/2006/relationships/hyperlink" Target="mailto:Frederique.Hebert@ac-poitiers.fr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mailto:Aurelien.Jouanneau@ac-poitiers.fr" TargetMode="External"/><Relationship Id="rId4" Type="http://schemas.openxmlformats.org/officeDocument/2006/relationships/hyperlink" Target="mailto:Benoit.Airault@ac-poitiers.f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64171" y="675262"/>
            <a:ext cx="803996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>
                <a:solidFill>
                  <a:schemeClr val="bg1"/>
                </a:solidFill>
                <a:latin typeface="Arial Black" charset="0"/>
              </a:rPr>
              <a:t>Enseignement optionnel d’EPS</a:t>
            </a:r>
          </a:p>
          <a:p>
            <a:pPr algn="ctr"/>
            <a:endParaRPr lang="fr-FR" sz="4400" dirty="0">
              <a:solidFill>
                <a:schemeClr val="bg1"/>
              </a:solidFill>
              <a:latin typeface="Arial Black" charset="0"/>
            </a:endParaRPr>
          </a:p>
          <a:p>
            <a:pPr algn="ctr"/>
            <a:r>
              <a:rPr lang="fr-FR" sz="4400" dirty="0">
                <a:solidFill>
                  <a:schemeClr val="bg1"/>
                </a:solidFill>
                <a:latin typeface="Arial Black" charset="0"/>
              </a:rPr>
              <a:t>Lycée Jean Moulin</a:t>
            </a:r>
          </a:p>
          <a:p>
            <a:pPr algn="ctr"/>
            <a:endParaRPr lang="fr-FR" sz="4400" dirty="0"/>
          </a:p>
        </p:txBody>
      </p:sp>
    </p:spTree>
    <p:extLst>
      <p:ext uri="{BB962C8B-B14F-4D97-AF65-F5344CB8AC3E}">
        <p14:creationId xmlns="" xmlns:p14="http://schemas.microsoft.com/office/powerpoint/2010/main" val="2137220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6434" y="198051"/>
            <a:ext cx="8500366" cy="4613421"/>
          </a:xfrm>
        </p:spPr>
        <p:txBody>
          <a:bodyPr>
            <a:noAutofit/>
          </a:bodyPr>
          <a:lstStyle/>
          <a:p>
            <a:r>
              <a:rPr lang="fr-FR" sz="3200" dirty="0"/>
              <a:t>POURQUOI S ‘INSCRIRE</a:t>
            </a:r>
            <a:r>
              <a:rPr lang="fr-FR" sz="2000" b="1" dirty="0"/>
              <a:t/>
            </a:r>
            <a:br>
              <a:rPr lang="fr-FR" sz="2000" b="1" dirty="0"/>
            </a:br>
            <a:r>
              <a:rPr lang="fr-FR" sz="2000" b="1" dirty="0"/>
              <a:t>pour :</a:t>
            </a:r>
            <a:br>
              <a:rPr lang="fr-FR" sz="2000" b="1" dirty="0"/>
            </a:br>
            <a:r>
              <a:rPr lang="fr-FR" sz="2000" b="1" dirty="0"/>
              <a:t>- Pratiquer 3 heures d'EPS en plus des 2 heures obligatoires.</a:t>
            </a:r>
            <a:br>
              <a:rPr lang="fr-FR" sz="2000" b="1" dirty="0"/>
            </a:br>
            <a:r>
              <a:rPr lang="fr-FR" sz="2000" b="1" dirty="0"/>
              <a:t/>
            </a:r>
            <a:br>
              <a:rPr lang="fr-FR" sz="2000" b="1" dirty="0"/>
            </a:br>
            <a:r>
              <a:rPr lang="fr-FR" sz="2000" b="1" dirty="0"/>
              <a:t>- Développer une culture corporelle par l’approfondissement et la découverte de nouvelles activités sportives.</a:t>
            </a:r>
            <a:br>
              <a:rPr lang="fr-FR" sz="2000" b="1" dirty="0"/>
            </a:br>
            <a:r>
              <a:rPr lang="fr-FR" sz="2000" b="1" dirty="0"/>
              <a:t/>
            </a:r>
            <a:br>
              <a:rPr lang="fr-FR" sz="2000" b="1" dirty="0"/>
            </a:br>
            <a:r>
              <a:rPr lang="fr-FR" sz="2000" b="1" dirty="0"/>
              <a:t>- Développer des compétences orales.</a:t>
            </a:r>
            <a:br>
              <a:rPr lang="fr-FR" sz="2000" b="1" dirty="0"/>
            </a:br>
            <a:r>
              <a:rPr lang="fr-FR" sz="2000" b="1" dirty="0"/>
              <a:t/>
            </a:r>
            <a:br>
              <a:rPr lang="fr-FR" sz="2000" b="1" dirty="0"/>
            </a:br>
            <a:r>
              <a:rPr lang="fr-FR" sz="2000" b="1" dirty="0"/>
              <a:t>- S’impliquer dans des projets collectifs et participer à des activités multiples : sorties (rencontres des sportifs de haut niveau) , spectacles sportifs (match de Volley de haut niveau), stage de ski..</a:t>
            </a:r>
            <a:br>
              <a:rPr lang="fr-FR" sz="2000" b="1" dirty="0"/>
            </a:br>
            <a:endParaRPr lang="fr-FR" sz="2000" dirty="0"/>
          </a:p>
        </p:txBody>
      </p:sp>
    </p:spTree>
    <p:extLst>
      <p:ext uri="{BB962C8B-B14F-4D97-AF65-F5344CB8AC3E}">
        <p14:creationId xmlns="" xmlns:p14="http://schemas.microsoft.com/office/powerpoint/2010/main" val="3243827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0143"/>
            <a:ext cx="8229600" cy="857250"/>
          </a:xfrm>
        </p:spPr>
        <p:txBody>
          <a:bodyPr/>
          <a:lstStyle/>
          <a:p>
            <a:r>
              <a:rPr lang="fr-FR" dirty="0"/>
              <a:t>Seconde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457200" y="1927107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Première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457200" y="3157434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Terminale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48637" y="862641"/>
            <a:ext cx="85419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8000"/>
                </a:solidFill>
              </a:rPr>
              <a:t> VOLLEY BALL       et     VOLLEY BALL</a:t>
            </a:r>
          </a:p>
          <a:p>
            <a:pPr algn="ctr"/>
            <a:r>
              <a:rPr lang="fr-FR" sz="3200" dirty="0">
                <a:solidFill>
                  <a:srgbClr val="008000"/>
                </a:solidFill>
              </a:rPr>
              <a:t>     STAGE APPN 1 SEMAINE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348637" y="2682510"/>
            <a:ext cx="85419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FF00"/>
                </a:solidFill>
              </a:rPr>
              <a:t>                      </a:t>
            </a:r>
            <a:r>
              <a:rPr lang="fr-FR" sz="3200" dirty="0">
                <a:solidFill>
                  <a:srgbClr val="FFFF00"/>
                </a:solidFill>
              </a:rPr>
              <a:t>VOLLEY BALL      et      MUSCULATION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48637" y="4014897"/>
            <a:ext cx="85419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 VOLLEY BALL      et     NATATION/</a:t>
            </a:r>
          </a:p>
          <a:p>
            <a:r>
              <a:rPr lang="fr-FR" sz="32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                                        SAUVETAGE</a:t>
            </a:r>
          </a:p>
        </p:txBody>
      </p:sp>
      <p:sp>
        <p:nvSpPr>
          <p:cNvPr id="7" name="Ellipse 6"/>
          <p:cNvSpPr/>
          <p:nvPr/>
        </p:nvSpPr>
        <p:spPr>
          <a:xfrm>
            <a:off x="6437376" y="186754"/>
            <a:ext cx="2091836" cy="134462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Faire un exposé oral </a:t>
            </a:r>
          </a:p>
        </p:txBody>
      </p:sp>
      <p:sp>
        <p:nvSpPr>
          <p:cNvPr id="14" name="Ellipse 13"/>
          <p:cNvSpPr/>
          <p:nvPr/>
        </p:nvSpPr>
        <p:spPr>
          <a:xfrm>
            <a:off x="112062" y="1812810"/>
            <a:ext cx="2602665" cy="134462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Organisation d’un évènement</a:t>
            </a:r>
          </a:p>
        </p:txBody>
      </p:sp>
      <p:sp>
        <p:nvSpPr>
          <p:cNvPr id="15" name="Ellipse 14"/>
          <p:cNvSpPr/>
          <p:nvPr/>
        </p:nvSpPr>
        <p:spPr>
          <a:xfrm>
            <a:off x="6437376" y="3591660"/>
            <a:ext cx="2091836" cy="134462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Dossier d’étude et soutenance</a:t>
            </a:r>
          </a:p>
        </p:txBody>
      </p:sp>
    </p:spTree>
    <p:extLst>
      <p:ext uri="{BB962C8B-B14F-4D97-AF65-F5344CB8AC3E}">
        <p14:creationId xmlns="" xmlns:p14="http://schemas.microsoft.com/office/powerpoint/2010/main" val="2722920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08726"/>
            <a:ext cx="8229600" cy="4494183"/>
          </a:xfrm>
        </p:spPr>
        <p:txBody>
          <a:bodyPr>
            <a:normAutofit fontScale="90000"/>
          </a:bodyPr>
          <a:lstStyle/>
          <a:p>
            <a:pPr algn="l"/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>                        DANS QUEL OBJECTIF ?</a:t>
            </a:r>
            <a:r>
              <a:rPr lang="fr-FR" sz="2700" dirty="0"/>
              <a:t/>
            </a:r>
            <a:br>
              <a:rPr lang="fr-FR" sz="2700" dirty="0"/>
            </a:br>
            <a:r>
              <a:rPr lang="fr-FR" sz="2700" b="1" dirty="0"/>
              <a:t>- Présenter l’option EPS au baccalauréat .</a:t>
            </a:r>
            <a:br>
              <a:rPr lang="fr-FR" sz="2700" b="1" dirty="0"/>
            </a:br>
            <a:r>
              <a:rPr lang="fr-FR" sz="2700" b="1" dirty="0"/>
              <a:t>- Se préparer en vue d’une formation post-bac dans les métiers du sport. </a:t>
            </a:r>
            <a:br>
              <a:rPr lang="fr-FR" sz="2700" b="1" dirty="0"/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>          COMMENT FAIRE POUR S’INSCRIRE ?</a:t>
            </a:r>
            <a:r>
              <a:rPr lang="fr-FR" sz="3200" dirty="0"/>
              <a:t/>
            </a:r>
            <a:br>
              <a:rPr lang="fr-FR" sz="3200" dirty="0"/>
            </a:br>
            <a:r>
              <a:rPr lang="fr-FR" sz="2400" b="1" dirty="0"/>
              <a:t>- Faire état de ma motivation aujourd’hui pour cet enseignement facultatif en informant mon professeur principal, celui-ci transmettra votre candidature par mail aux enseignants d’EPS du lycée.</a:t>
            </a:r>
            <a:br>
              <a:rPr lang="fr-FR" sz="2400" b="1" dirty="0"/>
            </a:br>
            <a:r>
              <a:rPr lang="fr-FR" sz="2400" b="1" dirty="0"/>
              <a:t>- Transmettre les bulletins que vous avez à votre disposition (3</a:t>
            </a:r>
            <a:r>
              <a:rPr lang="fr-FR" sz="2400" b="1" baseline="30000" dirty="0"/>
              <a:t>ème</a:t>
            </a:r>
            <a:r>
              <a:rPr lang="fr-FR" sz="2400" b="1" dirty="0"/>
              <a:t> trimestre 4</a:t>
            </a:r>
            <a:r>
              <a:rPr lang="fr-FR" sz="2400" b="1" baseline="30000" dirty="0"/>
              <a:t>ème</a:t>
            </a:r>
            <a:r>
              <a:rPr lang="fr-FR" sz="2400" b="1" dirty="0"/>
              <a:t>, 1</a:t>
            </a:r>
            <a:r>
              <a:rPr lang="fr-FR" sz="2400" b="1" baseline="30000" dirty="0"/>
              <a:t>er / </a:t>
            </a:r>
            <a:r>
              <a:rPr lang="fr-FR" sz="2400" b="1" dirty="0"/>
              <a:t>2</a:t>
            </a:r>
            <a:r>
              <a:rPr lang="fr-FR" sz="2400" b="1" baseline="30000" dirty="0"/>
              <a:t>ème</a:t>
            </a:r>
            <a:r>
              <a:rPr lang="fr-FR" sz="2400" b="1" dirty="0"/>
              <a:t> trimestre de 3</a:t>
            </a:r>
            <a:r>
              <a:rPr lang="fr-FR" sz="2400" b="1" baseline="30000" dirty="0"/>
              <a:t>ème ).  </a:t>
            </a:r>
            <a:r>
              <a:rPr lang="fr-FR" sz="3200" dirty="0"/>
              <a:t/>
            </a:r>
            <a:br>
              <a:rPr lang="fr-FR" sz="3200" dirty="0"/>
            </a:br>
            <a:r>
              <a:rPr lang="fr-FR" sz="2400" dirty="0"/>
              <a:t>- </a:t>
            </a:r>
            <a:r>
              <a:rPr lang="fr-FR" sz="2400" b="1" dirty="0"/>
              <a:t>Remplir la fiche de positionnement.</a:t>
            </a:r>
            <a:r>
              <a:rPr lang="fr-FR" sz="3200" dirty="0"/>
              <a:t/>
            </a:r>
            <a:br>
              <a:rPr lang="fr-FR" sz="3200" dirty="0"/>
            </a:br>
            <a:r>
              <a:rPr lang="fr-FR" sz="3200" dirty="0"/>
              <a:t/>
            </a:r>
            <a:br>
              <a:rPr lang="fr-FR" sz="3200" dirty="0"/>
            </a:br>
            <a:endParaRPr lang="fr-FR" sz="3200" dirty="0"/>
          </a:p>
        </p:txBody>
      </p:sp>
    </p:spTree>
    <p:extLst>
      <p:ext uri="{BB962C8B-B14F-4D97-AF65-F5344CB8AC3E}">
        <p14:creationId xmlns="" xmlns:p14="http://schemas.microsoft.com/office/powerpoint/2010/main" val="1748894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4592241"/>
            <a:ext cx="2133600" cy="357188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2FE8D21-5F44-0A48-8292-25B832995AF5}" type="slidenum">
              <a:rPr lang="fr-FR" sz="1400"/>
              <a:pPr/>
              <a:t>5</a:t>
            </a:fld>
            <a:endParaRPr lang="fr-FR" sz="1400"/>
          </a:p>
        </p:txBody>
      </p:sp>
      <p:sp>
        <p:nvSpPr>
          <p:cNvPr id="8195" name="Titre 1"/>
          <p:cNvSpPr>
            <a:spLocks/>
          </p:cNvSpPr>
          <p:nvPr/>
        </p:nvSpPr>
        <p:spPr bwMode="auto">
          <a:xfrm>
            <a:off x="827089" y="141685"/>
            <a:ext cx="7881937" cy="965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fr-FR" sz="2500" dirty="0">
                <a:solidFill>
                  <a:schemeClr val="tx2"/>
                </a:solidFill>
                <a:latin typeface="Arial Black" charset="0"/>
              </a:rPr>
              <a:t>Évaluation en contrôle continu</a:t>
            </a:r>
          </a:p>
        </p:txBody>
      </p:sp>
      <p:pic>
        <p:nvPicPr>
          <p:cNvPr id="8196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526" y="897732"/>
            <a:ext cx="8064500" cy="1835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Imag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526" y="2708776"/>
            <a:ext cx="8064500" cy="1832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llipse 1"/>
          <p:cNvSpPr/>
          <p:nvPr/>
        </p:nvSpPr>
        <p:spPr>
          <a:xfrm>
            <a:off x="428643" y="2564746"/>
            <a:ext cx="4028959" cy="94621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869634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FB27365D-E1DF-954A-8835-95D246100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Contacts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="" xmlns:a16="http://schemas.microsoft.com/office/drawing/2014/main" id="{99E99DA2-D9F8-1A47-B249-81394A6DBD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7201" y="1206994"/>
            <a:ext cx="7899620" cy="2204116"/>
          </a:xfrm>
        </p:spPr>
        <p:txBody>
          <a:bodyPr>
            <a:normAutofit lnSpcReduction="10000"/>
          </a:bodyPr>
          <a:lstStyle/>
          <a:p>
            <a:pPr algn="ctr"/>
            <a:endParaRPr lang="fr-FR" dirty="0"/>
          </a:p>
          <a:p>
            <a:pPr algn="ctr"/>
            <a:r>
              <a:rPr lang="fr-FR" dirty="0"/>
              <a:t>Hebert </a:t>
            </a:r>
            <a:r>
              <a:rPr lang="fr-FR" dirty="0" err="1"/>
              <a:t>Frederique</a:t>
            </a:r>
            <a:r>
              <a:rPr lang="fr-FR" dirty="0"/>
              <a:t> </a:t>
            </a:r>
            <a:r>
              <a:rPr lang="fr-FR" dirty="0">
                <a:hlinkClick r:id="rId2"/>
              </a:rPr>
              <a:t>Frederique.Hebert@ac-poitiers.fr</a:t>
            </a:r>
            <a:endParaRPr lang="fr-FR" dirty="0"/>
          </a:p>
          <a:p>
            <a:pPr algn="ctr"/>
            <a:r>
              <a:rPr lang="fr-FR" dirty="0" err="1"/>
              <a:t>Elany</a:t>
            </a:r>
            <a:r>
              <a:rPr lang="fr-FR" dirty="0"/>
              <a:t> David </a:t>
            </a:r>
            <a:r>
              <a:rPr lang="fr-FR" dirty="0">
                <a:hlinkClick r:id="rId3"/>
              </a:rPr>
              <a:t>David.Elany@ac-poitiers.fr</a:t>
            </a:r>
            <a:endParaRPr lang="fr-FR" dirty="0"/>
          </a:p>
          <a:p>
            <a:pPr algn="ctr"/>
            <a:r>
              <a:rPr lang="fr-FR" dirty="0" err="1"/>
              <a:t>Airault</a:t>
            </a:r>
            <a:r>
              <a:rPr lang="fr-FR" dirty="0"/>
              <a:t> Benoit </a:t>
            </a:r>
            <a:r>
              <a:rPr lang="fr-FR" dirty="0">
                <a:hlinkClick r:id="rId4"/>
              </a:rPr>
              <a:t>Benoit.Airault@ac-poitiers.fr</a:t>
            </a:r>
            <a:endParaRPr lang="fr-FR" dirty="0"/>
          </a:p>
          <a:p>
            <a:pPr algn="ctr"/>
            <a:r>
              <a:rPr lang="fr-FR" dirty="0" err="1"/>
              <a:t>Jouanneau</a:t>
            </a:r>
            <a:r>
              <a:rPr lang="fr-FR" dirty="0"/>
              <a:t> </a:t>
            </a:r>
            <a:r>
              <a:rPr lang="fr-FR" dirty="0" err="1"/>
              <a:t>Aurelien</a:t>
            </a:r>
            <a:r>
              <a:rPr lang="fr-FR" dirty="0"/>
              <a:t> </a:t>
            </a:r>
            <a:r>
              <a:rPr lang="fr-FR" dirty="0">
                <a:hlinkClick r:id="rId5"/>
              </a:rPr>
              <a:t>Aurelien.Jouanneau@ac-poitiers.fr</a:t>
            </a:r>
            <a:endParaRPr lang="fr-FR" dirty="0"/>
          </a:p>
          <a:p>
            <a:pPr algn="ctr"/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24503965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2659</TotalTime>
  <Words>78</Words>
  <Application>Microsoft Office PowerPoint</Application>
  <PresentationFormat>Affichage à l'écran (16:9)</PresentationFormat>
  <Paragraphs>26</Paragraphs>
  <Slides>6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Diapositive 1</vt:lpstr>
      <vt:lpstr>POURQUOI S ‘INSCRIRE pour : - Pratiquer 3 heures d'EPS en plus des 2 heures obligatoires.  - Développer une culture corporelle par l’approfondissement et la découverte de nouvelles activités sportives.  - Développer des compétences orales.  - S’impliquer dans des projets collectifs et participer à des activités multiples : sorties (rencontres des sportifs de haut niveau) , spectacles sportifs (match de Volley de haut niveau), stage de ski.. </vt:lpstr>
      <vt:lpstr>Seconde</vt:lpstr>
      <vt:lpstr>                         DANS QUEL OBJECTIF ? - Présenter l’option EPS au baccalauréat . - Se préparer en vue d’une formation post-bac dans les métiers du sport.             COMMENT FAIRE POUR S’INSCRIRE ? - Faire état de ma motivation aujourd’hui pour cet enseignement facultatif en informant mon professeur principal, celui-ci transmettra votre candidature par mail aux enseignants d’EPS du lycée. - Transmettre les bulletins que vous avez à votre disposition (3ème trimestre 4ème, 1er / 2ème trimestre de 3ème ).   - Remplir la fiche de positionnement.  </vt:lpstr>
      <vt:lpstr>Diapositive 5</vt:lpstr>
      <vt:lpstr>Contacts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david elany</dc:creator>
  <cp:lastModifiedBy>principal</cp:lastModifiedBy>
  <cp:revision>20</cp:revision>
  <dcterms:created xsi:type="dcterms:W3CDTF">2017-03-20T13:59:36Z</dcterms:created>
  <dcterms:modified xsi:type="dcterms:W3CDTF">2020-05-16T14:53:34Z</dcterms:modified>
</cp:coreProperties>
</file>