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632"/>
    <a:srgbClr val="FFFFCC"/>
    <a:srgbClr val="BD8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20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674-C1BA-4107-9B06-6D4CAC3A3DF5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181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674-C1BA-4107-9B06-6D4CAC3A3DF5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601740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674-C1BA-4107-9B06-6D4CAC3A3DF5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479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674-C1BA-4107-9B06-6D4CAC3A3DF5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976218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674-C1BA-4107-9B06-6D4CAC3A3DF5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6813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338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4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1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7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6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8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9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2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1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8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2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C994FE-E333-4871-BAF4-BC63DF106E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CRÉER L’IDENTITE DU COLLEGE JOSEPHINE BAKER</a:t>
            </a:r>
            <a:endParaRPr lang="fr-FR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5DA88BA9-4ED4-4B41-80E0-87B30F415E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86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2BADC-51DF-49A2-A2D1-B0DD093D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6700" dirty="0"/>
              <a:t>SE CONNAITRE… </a:t>
            </a:r>
            <a:br>
              <a:rPr lang="fr-FR" dirty="0"/>
            </a:br>
            <a:r>
              <a:rPr lang="fr-FR" sz="6700" dirty="0"/>
              <a:t>SE RECONNAITRE….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AF3428-ED20-4BE4-8083-252D8A925C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84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8AA6AE-6C23-4DE7-8DF8-17DE2AD3F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… En partageant des valeurs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369BDA-38D3-4E84-8B56-3568D184C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5662" y="4690753"/>
            <a:ext cx="10616541" cy="15794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400" u="sng" dirty="0"/>
              <a:t>D’entraide par le biais d’actions humanitaires/solidaires </a:t>
            </a:r>
            <a:r>
              <a:rPr lang="fr-FR" sz="1400" dirty="0"/>
              <a:t>: collecte d’anciens jouets, d’anciens vêtements pour…</a:t>
            </a:r>
          </a:p>
          <a:p>
            <a:pPr marL="342900" indent="-342900">
              <a:buFontTx/>
              <a:buChar char="-"/>
            </a:pPr>
            <a:r>
              <a:rPr lang="fr-FR" sz="1400" u="sng" dirty="0"/>
              <a:t>Citoyennes, Ecologiques et Economiques par le biais d’actions en faveur du développement durable </a:t>
            </a:r>
            <a:r>
              <a:rPr lang="fr-FR" sz="1400" dirty="0"/>
              <a:t>: cultiver des plantes, journées thématiques, ramassage des papiers, affiches, TIG, recyclage, limiter l’usage du papier…</a:t>
            </a:r>
          </a:p>
          <a:p>
            <a:pPr marL="342900" indent="-342900">
              <a:buFontTx/>
              <a:buChar char="-"/>
            </a:pPr>
            <a:r>
              <a:rPr lang="fr-FR" sz="1400" u="sng" dirty="0"/>
              <a:t>De Fraternité et de qualité de vie par le biais d’actions pour la santé et le bien-être de tous</a:t>
            </a:r>
            <a:r>
              <a:rPr lang="fr-FR" sz="1400" dirty="0"/>
              <a:t> : Vente de goûters dans le respect de l’équilibre alimentaire…</a:t>
            </a:r>
          </a:p>
        </p:txBody>
      </p:sp>
    </p:spTree>
    <p:extLst>
      <p:ext uri="{BB962C8B-B14F-4D97-AF65-F5344CB8AC3E}">
        <p14:creationId xmlns:p14="http://schemas.microsoft.com/office/powerpoint/2010/main" val="211328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70B5BC-4068-4A5E-8411-52C987E09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… En créant un collectif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F0821D-9385-46A6-A0BE-7E24B27DB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6232" y="4417622"/>
            <a:ext cx="10620974" cy="2006930"/>
          </a:xfrm>
        </p:spPr>
        <p:txBody>
          <a:bodyPr tIns="72000" bIns="36000" anchor="t" anchorCtr="0">
            <a:normAutofit fontScale="25000" lnSpcReduction="20000"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5600" u="sng" dirty="0"/>
              <a:t> En développant des clubs, des actions communes </a:t>
            </a:r>
            <a:r>
              <a:rPr lang="fr-FR" sz="5600" dirty="0"/>
              <a:t>: Les Portes Ouvertes de l’ULIS, Les Portes Ouvertes de la LSF, Equipe de sport, Groupe de musique, Club lecture, Débats philo, Clubs divers, Options, Ateliers, Foyer…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5600" u="sng" dirty="0"/>
              <a:t>En favorisant les échanges entre élèves </a:t>
            </a:r>
            <a:r>
              <a:rPr lang="fr-FR" sz="5600" dirty="0"/>
              <a:t>: tablettes, ordinateurs en salles d’étude pour communiquer avec les élèves FLS, travail sur la rédaction de lexiques (LSF, multi langues…), Cours de LSF…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5600" u="sng" dirty="0"/>
              <a:t>En créant des espaces d’échanges formels et informels </a:t>
            </a:r>
            <a:r>
              <a:rPr lang="fr-FR" sz="5600" dirty="0"/>
              <a:t>: élèves/élèves, élèves/adultes…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5600" u="sng" dirty="0"/>
              <a:t>En sensibilisant élèves et adultes aux règles</a:t>
            </a:r>
            <a:r>
              <a:rPr lang="fr-FR" sz="5600" dirty="0"/>
              <a:t>…</a:t>
            </a:r>
          </a:p>
          <a:p>
            <a:endParaRPr lang="fr-FR" sz="5600" dirty="0"/>
          </a:p>
          <a:p>
            <a:pPr marL="342900" indent="-342900">
              <a:buFontTx/>
              <a:buChar char="-"/>
            </a:pPr>
            <a:endParaRPr lang="fr-FR" sz="5600" dirty="0"/>
          </a:p>
          <a:p>
            <a:pPr marL="342900" indent="-342900">
              <a:buFontTx/>
              <a:buChar char="-"/>
            </a:pPr>
            <a:endParaRPr lang="fr-FR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780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96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49620F-D21C-4C89-926E-DF6BEB2B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… En s’identifiant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E7C8C1-0E7A-4E0A-8B06-7E861F2E1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31325" y="3527550"/>
            <a:ext cx="7373286" cy="2725561"/>
          </a:xfrm>
        </p:spPr>
        <p:txBody>
          <a:bodyPr>
            <a:normAutofit lnSpcReduction="10000"/>
          </a:bodyPr>
          <a:lstStyle/>
          <a:p>
            <a:endParaRPr lang="fr-FR" sz="1800" dirty="0"/>
          </a:p>
          <a:p>
            <a:r>
              <a:rPr lang="fr-FR" sz="1800" dirty="0"/>
              <a:t>Travail sur la création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D’un logo 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D’une devise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D’un blason 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D’un sweat-shirt 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6067733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485</TotalTime>
  <Words>237</Words>
  <Application>Microsoft Office PowerPoint</Application>
  <PresentationFormat>Grand écran</PresentationFormat>
  <Paragraphs>23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Brin</vt:lpstr>
      <vt:lpstr>CRÉER L’IDENTITE DU COLLEGE JOSEPHINE BAKER</vt:lpstr>
      <vt:lpstr>SE CONNAITRE…  SE RECONNAITRE…. </vt:lpstr>
      <vt:lpstr>… En partageant des valeurs</vt:lpstr>
      <vt:lpstr>… En créant un collectif</vt:lpstr>
      <vt:lpstr>… En s’identifiant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L’IDENTITE DU COLLEGE JOSEPHINE BAKER</dc:title>
  <dc:creator>adjchef</dc:creator>
  <cp:lastModifiedBy>adjchef</cp:lastModifiedBy>
  <cp:revision>17</cp:revision>
  <dcterms:created xsi:type="dcterms:W3CDTF">2022-02-08T07:52:43Z</dcterms:created>
  <dcterms:modified xsi:type="dcterms:W3CDTF">2022-02-09T07:12:48Z</dcterms:modified>
</cp:coreProperties>
</file>