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C620-296C-4E74-866B-B656FD4B98DE}" type="datetimeFigureOut">
              <a:rPr lang="fr-FR" smtClean="0"/>
              <a:pPr/>
              <a:t>17/10/2018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69D3-273E-4FAA-AFCC-B563CDD575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C620-296C-4E74-866B-B656FD4B98DE}" type="datetimeFigureOut">
              <a:rPr lang="fr-FR" smtClean="0"/>
              <a:pPr/>
              <a:t>17/10/2018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69D3-273E-4FAA-AFCC-B563CDD575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C620-296C-4E74-866B-B656FD4B98DE}" type="datetimeFigureOut">
              <a:rPr lang="fr-FR" smtClean="0"/>
              <a:pPr/>
              <a:t>17/10/2018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69D3-273E-4FAA-AFCC-B563CDD575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C620-296C-4E74-866B-B656FD4B98DE}" type="datetimeFigureOut">
              <a:rPr lang="fr-FR" smtClean="0"/>
              <a:pPr/>
              <a:t>17/10/2018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69D3-273E-4FAA-AFCC-B563CDD575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C620-296C-4E74-866B-B656FD4B98DE}" type="datetimeFigureOut">
              <a:rPr lang="fr-FR" smtClean="0"/>
              <a:pPr/>
              <a:t>17/10/2018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69D3-273E-4FAA-AFCC-B563CDD575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C620-296C-4E74-866B-B656FD4B98DE}" type="datetimeFigureOut">
              <a:rPr lang="fr-FR" smtClean="0"/>
              <a:pPr/>
              <a:t>17/10/2018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69D3-273E-4FAA-AFCC-B563CDD575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C620-296C-4E74-866B-B656FD4B98DE}" type="datetimeFigureOut">
              <a:rPr lang="fr-FR" smtClean="0"/>
              <a:pPr/>
              <a:t>17/10/2018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69D3-273E-4FAA-AFCC-B563CDD575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C620-296C-4E74-866B-B656FD4B98DE}" type="datetimeFigureOut">
              <a:rPr lang="fr-FR" smtClean="0"/>
              <a:pPr/>
              <a:t>17/10/2018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69D3-273E-4FAA-AFCC-B563CDD575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C620-296C-4E74-866B-B656FD4B98DE}" type="datetimeFigureOut">
              <a:rPr lang="fr-FR" smtClean="0"/>
              <a:pPr/>
              <a:t>17/10/2018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69D3-273E-4FAA-AFCC-B563CDD575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C620-296C-4E74-866B-B656FD4B98DE}" type="datetimeFigureOut">
              <a:rPr lang="fr-FR" smtClean="0"/>
              <a:pPr/>
              <a:t>17/10/2018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69D3-273E-4FAA-AFCC-B563CDD575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C620-296C-4E74-866B-B656FD4B98DE}" type="datetimeFigureOut">
              <a:rPr lang="fr-FR" smtClean="0"/>
              <a:pPr/>
              <a:t>17/10/2018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69D3-273E-4FAA-AFCC-B563CDD575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C620-296C-4E74-866B-B656FD4B98DE}" type="datetimeFigureOut">
              <a:rPr lang="fr-FR" smtClean="0"/>
              <a:pPr/>
              <a:t>17/10/2018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69D3-273E-4FAA-AFCC-B563CDD575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 grand Canyon 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David Hockney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3286124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Une œuvre découpée 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en 85 morceaux, peinte et recomposée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par 3 classes de 5ème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1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1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1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1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1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1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11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</Words>
  <Application>Microsoft Office PowerPoint</Application>
  <PresentationFormat>Affichage à l'écran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Le grand Canyon  David Hockney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grand Canyon  David Hockney </dc:title>
  <dc:creator>Utilisateur</dc:creator>
  <cp:lastModifiedBy>Utilisateur</cp:lastModifiedBy>
  <cp:revision>2</cp:revision>
  <dcterms:created xsi:type="dcterms:W3CDTF">2018-10-17T04:03:00Z</dcterms:created>
  <dcterms:modified xsi:type="dcterms:W3CDTF">2018-10-17T04:16:05Z</dcterms:modified>
</cp:coreProperties>
</file>