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869B-61BB-4130-A9A5-8DD310493CED}" type="datetimeFigureOut">
              <a:rPr lang="fr-FR" smtClean="0"/>
              <a:pPr/>
              <a:t>17/10/2018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6CCE-1B19-4401-983E-9D4855B911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869B-61BB-4130-A9A5-8DD310493CED}" type="datetimeFigureOut">
              <a:rPr lang="fr-FR" smtClean="0"/>
              <a:pPr/>
              <a:t>17/10/2018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6CCE-1B19-4401-983E-9D4855B911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869B-61BB-4130-A9A5-8DD310493CED}" type="datetimeFigureOut">
              <a:rPr lang="fr-FR" smtClean="0"/>
              <a:pPr/>
              <a:t>17/10/2018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6CCE-1B19-4401-983E-9D4855B911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869B-61BB-4130-A9A5-8DD310493CED}" type="datetimeFigureOut">
              <a:rPr lang="fr-FR" smtClean="0"/>
              <a:pPr/>
              <a:t>17/10/2018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6CCE-1B19-4401-983E-9D4855B911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869B-61BB-4130-A9A5-8DD310493CED}" type="datetimeFigureOut">
              <a:rPr lang="fr-FR" smtClean="0"/>
              <a:pPr/>
              <a:t>17/10/2018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6CCE-1B19-4401-983E-9D4855B911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869B-61BB-4130-A9A5-8DD310493CED}" type="datetimeFigureOut">
              <a:rPr lang="fr-FR" smtClean="0"/>
              <a:pPr/>
              <a:t>17/10/2018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6CCE-1B19-4401-983E-9D4855B911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869B-61BB-4130-A9A5-8DD310493CED}" type="datetimeFigureOut">
              <a:rPr lang="fr-FR" smtClean="0"/>
              <a:pPr/>
              <a:t>17/10/2018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6CCE-1B19-4401-983E-9D4855B911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869B-61BB-4130-A9A5-8DD310493CED}" type="datetimeFigureOut">
              <a:rPr lang="fr-FR" smtClean="0"/>
              <a:pPr/>
              <a:t>17/10/2018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6CCE-1B19-4401-983E-9D4855B911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869B-61BB-4130-A9A5-8DD310493CED}" type="datetimeFigureOut">
              <a:rPr lang="fr-FR" smtClean="0"/>
              <a:pPr/>
              <a:t>17/10/2018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6CCE-1B19-4401-983E-9D4855B911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869B-61BB-4130-A9A5-8DD310493CED}" type="datetimeFigureOut">
              <a:rPr lang="fr-FR" smtClean="0"/>
              <a:pPr/>
              <a:t>17/10/2018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6CCE-1B19-4401-983E-9D4855B911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869B-61BB-4130-A9A5-8DD310493CED}" type="datetimeFigureOut">
              <a:rPr lang="fr-FR" smtClean="0"/>
              <a:pPr/>
              <a:t>17/10/2018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6CCE-1B19-4401-983E-9D4855B911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3869B-61BB-4130-A9A5-8DD310493CED}" type="datetimeFigureOut">
              <a:rPr lang="fr-FR" smtClean="0"/>
              <a:pPr/>
              <a:t>17/10/2018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F6CCE-1B19-4401-983E-9D4855B911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4348" y="1142984"/>
            <a:ext cx="7772400" cy="2000264"/>
          </a:xfrm>
        </p:spPr>
        <p:txBody>
          <a:bodyPr>
            <a:noAutofit/>
          </a:bodyPr>
          <a:lstStyle/>
          <a:p>
            <a:r>
              <a:rPr lang="fr-FR" sz="11500" i="1" dirty="0" smtClean="0">
                <a:latin typeface="After Night" pitchFamily="2" charset="0"/>
              </a:rPr>
              <a:t>Monstres</a:t>
            </a:r>
            <a:endParaRPr lang="fr-FR" sz="11500" i="1" dirty="0">
              <a:latin typeface="After Night" pitchFamily="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286124"/>
            <a:ext cx="6400800" cy="2352676"/>
          </a:xfrm>
        </p:spPr>
        <p:txBody>
          <a:bodyPr>
            <a:normAutofit fontScale="92500" lnSpcReduction="10000"/>
          </a:bodyPr>
          <a:lstStyle/>
          <a:p>
            <a:r>
              <a:rPr lang="fr-FR" sz="4800" b="1" i="1" dirty="0" smtClean="0">
                <a:solidFill>
                  <a:schemeClr val="accent2">
                    <a:lumMod val="50000"/>
                  </a:schemeClr>
                </a:solidFill>
              </a:rPr>
              <a:t>Au brou de noix</a:t>
            </a:r>
          </a:p>
          <a:p>
            <a:r>
              <a:rPr lang="fr-FR" b="1" i="1" dirty="0" smtClean="0"/>
              <a:t>5èmes</a:t>
            </a:r>
            <a:endParaRPr lang="fr-FR" b="1" i="1" dirty="0" smtClean="0"/>
          </a:p>
          <a:p>
            <a:r>
              <a:rPr lang="fr-FR" b="1" i="1" dirty="0" smtClean="0"/>
              <a:t>Une réflexion sur le hors-norme :</a:t>
            </a:r>
          </a:p>
          <a:p>
            <a:r>
              <a:rPr lang="fr-FR" b="1" i="1" dirty="0" smtClean="0"/>
              <a:t>c’est normal/c’est bizarre, et alors ?</a:t>
            </a:r>
            <a:endParaRPr lang="fr-FR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7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7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7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7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7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7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7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7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7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7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6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6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6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6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6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6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7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DC127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19</Words>
  <Application>Microsoft Office PowerPoint</Application>
  <PresentationFormat>Affichage à l'écran (4:3)</PresentationFormat>
  <Paragraphs>5</Paragraphs>
  <Slides>19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Monstres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Monstres</dc:title>
  <dc:creator>Utilisateur</dc:creator>
  <cp:lastModifiedBy>Utilisateur</cp:lastModifiedBy>
  <cp:revision>2</cp:revision>
  <dcterms:created xsi:type="dcterms:W3CDTF">2018-10-17T04:17:59Z</dcterms:created>
  <dcterms:modified xsi:type="dcterms:W3CDTF">2018-10-17T04:25:19Z</dcterms:modified>
</cp:coreProperties>
</file>