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élie CORDIER" userId="740ebb85-2d4d-4b19-bcdd-6ba9bf27a9a0" providerId="ADAL" clId="{90BF8EEA-999E-4A2D-9B10-41023E24BDDD}"/>
    <pc:docChg chg="undo custSel addSld delSld modSld">
      <pc:chgData name="Amélie CORDIER" userId="740ebb85-2d4d-4b19-bcdd-6ba9bf27a9a0" providerId="ADAL" clId="{90BF8EEA-999E-4A2D-9B10-41023E24BDDD}" dt="2022-12-20T22:10:19.604" v="187" actId="1076"/>
      <pc:docMkLst>
        <pc:docMk/>
      </pc:docMkLst>
      <pc:sldChg chg="addSp delSp modSp new del mod">
        <pc:chgData name="Amélie CORDIER" userId="740ebb85-2d4d-4b19-bcdd-6ba9bf27a9a0" providerId="ADAL" clId="{90BF8EEA-999E-4A2D-9B10-41023E24BDDD}" dt="2022-12-20T21:27:43.729" v="11" actId="680"/>
        <pc:sldMkLst>
          <pc:docMk/>
          <pc:sldMk cId="743778618" sldId="256"/>
        </pc:sldMkLst>
        <pc:spChg chg="add del">
          <ac:chgData name="Amélie CORDIER" userId="740ebb85-2d4d-4b19-bcdd-6ba9bf27a9a0" providerId="ADAL" clId="{90BF8EEA-999E-4A2D-9B10-41023E24BDDD}" dt="2022-12-20T21:27:42.856" v="9" actId="478"/>
          <ac:spMkLst>
            <pc:docMk/>
            <pc:sldMk cId="743778618" sldId="256"/>
            <ac:spMk id="2" creationId="{AD5C3042-5778-FA89-8BE4-EBBA3EB944B4}"/>
          </ac:spMkLst>
        </pc:spChg>
        <pc:spChg chg="add del">
          <ac:chgData name="Amélie CORDIER" userId="740ebb85-2d4d-4b19-bcdd-6ba9bf27a9a0" providerId="ADAL" clId="{90BF8EEA-999E-4A2D-9B10-41023E24BDDD}" dt="2022-12-20T21:27:42.125" v="8" actId="478"/>
          <ac:spMkLst>
            <pc:docMk/>
            <pc:sldMk cId="743778618" sldId="256"/>
            <ac:spMk id="3" creationId="{0812CD12-9948-D647-170E-2B34FD9BDD09}"/>
          </ac:spMkLst>
        </pc:spChg>
        <pc:graphicFrameChg chg="add del mod">
          <ac:chgData name="Amélie CORDIER" userId="740ebb85-2d4d-4b19-bcdd-6ba9bf27a9a0" providerId="ADAL" clId="{90BF8EEA-999E-4A2D-9B10-41023E24BDDD}" dt="2022-12-20T21:27:43.383" v="10"/>
          <ac:graphicFrameMkLst>
            <pc:docMk/>
            <pc:sldMk cId="743778618" sldId="256"/>
            <ac:graphicFrameMk id="4" creationId="{0B410AD7-99AB-3DF1-21A0-625ED40C8C17}"/>
          </ac:graphicFrameMkLst>
        </pc:graphicFrameChg>
      </pc:sldChg>
      <pc:sldChg chg="addSp delSp modSp new mod modClrScheme chgLayout">
        <pc:chgData name="Amélie CORDIER" userId="740ebb85-2d4d-4b19-bcdd-6ba9bf27a9a0" providerId="ADAL" clId="{90BF8EEA-999E-4A2D-9B10-41023E24BDDD}" dt="2022-12-20T21:29:37.912" v="63" actId="1076"/>
        <pc:sldMkLst>
          <pc:docMk/>
          <pc:sldMk cId="4046490432" sldId="256"/>
        </pc:sldMkLst>
        <pc:spChg chg="del mod ord">
          <ac:chgData name="Amélie CORDIER" userId="740ebb85-2d4d-4b19-bcdd-6ba9bf27a9a0" providerId="ADAL" clId="{90BF8EEA-999E-4A2D-9B10-41023E24BDDD}" dt="2022-12-20T21:27:52.608" v="13" actId="700"/>
          <ac:spMkLst>
            <pc:docMk/>
            <pc:sldMk cId="4046490432" sldId="256"/>
            <ac:spMk id="2" creationId="{10C8B9CA-28B3-F098-2368-3952EFBC7721}"/>
          </ac:spMkLst>
        </pc:spChg>
        <pc:spChg chg="del mod ord">
          <ac:chgData name="Amélie CORDIER" userId="740ebb85-2d4d-4b19-bcdd-6ba9bf27a9a0" providerId="ADAL" clId="{90BF8EEA-999E-4A2D-9B10-41023E24BDDD}" dt="2022-12-20T21:27:52.608" v="13" actId="700"/>
          <ac:spMkLst>
            <pc:docMk/>
            <pc:sldMk cId="4046490432" sldId="256"/>
            <ac:spMk id="3" creationId="{92640A62-54CF-6FFE-AB14-2D9FF7492BB2}"/>
          </ac:spMkLst>
        </pc:spChg>
        <pc:spChg chg="add mod ord">
          <ac:chgData name="Amélie CORDIER" userId="740ebb85-2d4d-4b19-bcdd-6ba9bf27a9a0" providerId="ADAL" clId="{90BF8EEA-999E-4A2D-9B10-41023E24BDDD}" dt="2022-12-20T21:28:48.502" v="60" actId="14100"/>
          <ac:spMkLst>
            <pc:docMk/>
            <pc:sldMk cId="4046490432" sldId="256"/>
            <ac:spMk id="4" creationId="{23D0466E-7919-6A24-0720-D2A23C533F71}"/>
          </ac:spMkLst>
        </pc:spChg>
        <pc:spChg chg="add del mod ord">
          <ac:chgData name="Amélie CORDIER" userId="740ebb85-2d4d-4b19-bcdd-6ba9bf27a9a0" providerId="ADAL" clId="{90BF8EEA-999E-4A2D-9B10-41023E24BDDD}" dt="2022-12-20T21:28:41.016" v="58" actId="478"/>
          <ac:spMkLst>
            <pc:docMk/>
            <pc:sldMk cId="4046490432" sldId="256"/>
            <ac:spMk id="5" creationId="{F85C5F69-85E4-6549-7A55-77E19AE3411A}"/>
          </ac:spMkLst>
        </pc:spChg>
        <pc:picChg chg="add mod">
          <ac:chgData name="Amélie CORDIER" userId="740ebb85-2d4d-4b19-bcdd-6ba9bf27a9a0" providerId="ADAL" clId="{90BF8EEA-999E-4A2D-9B10-41023E24BDDD}" dt="2022-12-20T21:29:37.912" v="63" actId="1076"/>
          <ac:picMkLst>
            <pc:docMk/>
            <pc:sldMk cId="4046490432" sldId="256"/>
            <ac:picMk id="7" creationId="{1D7BD843-8774-B8CD-3940-4DB4D6BAB37C}"/>
          </ac:picMkLst>
        </pc:picChg>
      </pc:sldChg>
      <pc:sldChg chg="addSp delSp modSp new mod modClrScheme modAnim chgLayout">
        <pc:chgData name="Amélie CORDIER" userId="740ebb85-2d4d-4b19-bcdd-6ba9bf27a9a0" providerId="ADAL" clId="{90BF8EEA-999E-4A2D-9B10-41023E24BDDD}" dt="2022-12-20T21:35:29.859" v="83" actId="1076"/>
        <pc:sldMkLst>
          <pc:docMk/>
          <pc:sldMk cId="2252562414" sldId="257"/>
        </pc:sldMkLst>
        <pc:spChg chg="del mod ord">
          <ac:chgData name="Amélie CORDIER" userId="740ebb85-2d4d-4b19-bcdd-6ba9bf27a9a0" providerId="ADAL" clId="{90BF8EEA-999E-4A2D-9B10-41023E24BDDD}" dt="2022-12-20T21:32:44.076" v="65" actId="700"/>
          <ac:spMkLst>
            <pc:docMk/>
            <pc:sldMk cId="2252562414" sldId="257"/>
            <ac:spMk id="2" creationId="{0A7A3097-9BD7-E035-7D9E-5A006FA5E153}"/>
          </ac:spMkLst>
        </pc:spChg>
        <pc:spChg chg="del mod ord">
          <ac:chgData name="Amélie CORDIER" userId="740ebb85-2d4d-4b19-bcdd-6ba9bf27a9a0" providerId="ADAL" clId="{90BF8EEA-999E-4A2D-9B10-41023E24BDDD}" dt="2022-12-20T21:32:44.076" v="65" actId="700"/>
          <ac:spMkLst>
            <pc:docMk/>
            <pc:sldMk cId="2252562414" sldId="257"/>
            <ac:spMk id="3" creationId="{F9B5A966-C59C-5D58-36FA-5E4E059C4DD6}"/>
          </ac:spMkLst>
        </pc:spChg>
        <pc:spChg chg="add del mod ord">
          <ac:chgData name="Amélie CORDIER" userId="740ebb85-2d4d-4b19-bcdd-6ba9bf27a9a0" providerId="ADAL" clId="{90BF8EEA-999E-4A2D-9B10-41023E24BDDD}" dt="2022-12-20T21:32:46.187" v="66" actId="478"/>
          <ac:spMkLst>
            <pc:docMk/>
            <pc:sldMk cId="2252562414" sldId="257"/>
            <ac:spMk id="4" creationId="{C5F90297-4E42-4A8A-0C7F-1B245DA6560E}"/>
          </ac:spMkLst>
        </pc:spChg>
        <pc:spChg chg="add del mod ord">
          <ac:chgData name="Amélie CORDIER" userId="740ebb85-2d4d-4b19-bcdd-6ba9bf27a9a0" providerId="ADAL" clId="{90BF8EEA-999E-4A2D-9B10-41023E24BDDD}" dt="2022-12-20T21:32:50.218" v="67" actId="478"/>
          <ac:spMkLst>
            <pc:docMk/>
            <pc:sldMk cId="2252562414" sldId="257"/>
            <ac:spMk id="5" creationId="{9D15B82D-D048-3ABC-8459-5154704120F4}"/>
          </ac:spMkLst>
        </pc:spChg>
        <pc:spChg chg="add del mod ord">
          <ac:chgData name="Amélie CORDIER" userId="740ebb85-2d4d-4b19-bcdd-6ba9bf27a9a0" providerId="ADAL" clId="{90BF8EEA-999E-4A2D-9B10-41023E24BDDD}" dt="2022-12-20T21:32:54.585" v="68" actId="478"/>
          <ac:spMkLst>
            <pc:docMk/>
            <pc:sldMk cId="2252562414" sldId="257"/>
            <ac:spMk id="6" creationId="{74D61BC6-CFC1-4A52-DB25-E51A9808C848}"/>
          </ac:spMkLst>
        </pc:spChg>
        <pc:picChg chg="add mod">
          <ac:chgData name="Amélie CORDIER" userId="740ebb85-2d4d-4b19-bcdd-6ba9bf27a9a0" providerId="ADAL" clId="{90BF8EEA-999E-4A2D-9B10-41023E24BDDD}" dt="2022-12-20T21:33:29.389" v="77" actId="14100"/>
          <ac:picMkLst>
            <pc:docMk/>
            <pc:sldMk cId="2252562414" sldId="257"/>
            <ac:picMk id="8" creationId="{8AFF9791-9377-DE51-4E0E-D532B8D52A2B}"/>
          </ac:picMkLst>
        </pc:picChg>
        <pc:picChg chg="add mod">
          <ac:chgData name="Amélie CORDIER" userId="740ebb85-2d4d-4b19-bcdd-6ba9bf27a9a0" providerId="ADAL" clId="{90BF8EEA-999E-4A2D-9B10-41023E24BDDD}" dt="2022-12-20T21:34:22.410" v="81" actId="1076"/>
          <ac:picMkLst>
            <pc:docMk/>
            <pc:sldMk cId="2252562414" sldId="257"/>
            <ac:picMk id="10" creationId="{EAA8DD7F-D9D2-44CE-3DEC-DD9215A4871C}"/>
          </ac:picMkLst>
        </pc:picChg>
        <pc:picChg chg="add mod">
          <ac:chgData name="Amélie CORDIER" userId="740ebb85-2d4d-4b19-bcdd-6ba9bf27a9a0" providerId="ADAL" clId="{90BF8EEA-999E-4A2D-9B10-41023E24BDDD}" dt="2022-12-20T21:35:29.859" v="83" actId="1076"/>
          <ac:picMkLst>
            <pc:docMk/>
            <pc:sldMk cId="2252562414" sldId="257"/>
            <ac:picMk id="11" creationId="{0FC51405-5173-A6D2-7D88-0DC95F802EB2}"/>
          </ac:picMkLst>
        </pc:picChg>
      </pc:sldChg>
      <pc:sldChg chg="addSp delSp modSp new mod modClrScheme chgLayout">
        <pc:chgData name="Amélie CORDIER" userId="740ebb85-2d4d-4b19-bcdd-6ba9bf27a9a0" providerId="ADAL" clId="{90BF8EEA-999E-4A2D-9B10-41023E24BDDD}" dt="2022-12-20T21:36:47.275" v="88" actId="22"/>
        <pc:sldMkLst>
          <pc:docMk/>
          <pc:sldMk cId="3407488466" sldId="258"/>
        </pc:sldMkLst>
        <pc:spChg chg="del mod ord">
          <ac:chgData name="Amélie CORDIER" userId="740ebb85-2d4d-4b19-bcdd-6ba9bf27a9a0" providerId="ADAL" clId="{90BF8EEA-999E-4A2D-9B10-41023E24BDDD}" dt="2022-12-20T21:35:51.647" v="85" actId="700"/>
          <ac:spMkLst>
            <pc:docMk/>
            <pc:sldMk cId="3407488466" sldId="258"/>
            <ac:spMk id="2" creationId="{FA8A7D61-1E69-A564-A5B1-384E129E3A9C}"/>
          </ac:spMkLst>
        </pc:spChg>
        <pc:spChg chg="del mod ord">
          <ac:chgData name="Amélie CORDIER" userId="740ebb85-2d4d-4b19-bcdd-6ba9bf27a9a0" providerId="ADAL" clId="{90BF8EEA-999E-4A2D-9B10-41023E24BDDD}" dt="2022-12-20T21:35:51.647" v="85" actId="700"/>
          <ac:spMkLst>
            <pc:docMk/>
            <pc:sldMk cId="3407488466" sldId="258"/>
            <ac:spMk id="3" creationId="{6629794C-1CE4-F910-163B-818A6F0DE62A}"/>
          </ac:spMkLst>
        </pc:spChg>
        <pc:spChg chg="del">
          <ac:chgData name="Amélie CORDIER" userId="740ebb85-2d4d-4b19-bcdd-6ba9bf27a9a0" providerId="ADAL" clId="{90BF8EEA-999E-4A2D-9B10-41023E24BDDD}" dt="2022-12-20T21:35:51.647" v="85" actId="700"/>
          <ac:spMkLst>
            <pc:docMk/>
            <pc:sldMk cId="3407488466" sldId="258"/>
            <ac:spMk id="4" creationId="{030D34B0-B792-53DE-A5A5-FC106BDE16A6}"/>
          </ac:spMkLst>
        </pc:spChg>
        <pc:spChg chg="add del mod ord">
          <ac:chgData name="Amélie CORDIER" userId="740ebb85-2d4d-4b19-bcdd-6ba9bf27a9a0" providerId="ADAL" clId="{90BF8EEA-999E-4A2D-9B10-41023E24BDDD}" dt="2022-12-20T21:35:54.120" v="86" actId="478"/>
          <ac:spMkLst>
            <pc:docMk/>
            <pc:sldMk cId="3407488466" sldId="258"/>
            <ac:spMk id="5" creationId="{F2EBD00C-A5CA-30F6-5E04-3CC600A1686F}"/>
          </ac:spMkLst>
        </pc:spChg>
        <pc:spChg chg="add del mod ord">
          <ac:chgData name="Amélie CORDIER" userId="740ebb85-2d4d-4b19-bcdd-6ba9bf27a9a0" providerId="ADAL" clId="{90BF8EEA-999E-4A2D-9B10-41023E24BDDD}" dt="2022-12-20T21:35:57.011" v="87" actId="478"/>
          <ac:spMkLst>
            <pc:docMk/>
            <pc:sldMk cId="3407488466" sldId="258"/>
            <ac:spMk id="6" creationId="{BAFF9795-DA9D-ABCB-55E7-F242C159E9F5}"/>
          </ac:spMkLst>
        </pc:spChg>
        <pc:picChg chg="add">
          <ac:chgData name="Amélie CORDIER" userId="740ebb85-2d4d-4b19-bcdd-6ba9bf27a9a0" providerId="ADAL" clId="{90BF8EEA-999E-4A2D-9B10-41023E24BDDD}" dt="2022-12-20T21:36:47.275" v="88" actId="22"/>
          <ac:picMkLst>
            <pc:docMk/>
            <pc:sldMk cId="3407488466" sldId="258"/>
            <ac:picMk id="8" creationId="{BADF2002-E1A1-52B7-0C2A-23FD7E04A766}"/>
          </ac:picMkLst>
        </pc:picChg>
      </pc:sldChg>
      <pc:sldChg chg="addSp delSp modSp new mod modAnim">
        <pc:chgData name="Amélie CORDIER" userId="740ebb85-2d4d-4b19-bcdd-6ba9bf27a9a0" providerId="ADAL" clId="{90BF8EEA-999E-4A2D-9B10-41023E24BDDD}" dt="2022-12-20T21:39:48.099" v="101" actId="1076"/>
        <pc:sldMkLst>
          <pc:docMk/>
          <pc:sldMk cId="585062466" sldId="259"/>
        </pc:sldMkLst>
        <pc:spChg chg="del">
          <ac:chgData name="Amélie CORDIER" userId="740ebb85-2d4d-4b19-bcdd-6ba9bf27a9a0" providerId="ADAL" clId="{90BF8EEA-999E-4A2D-9B10-41023E24BDDD}" dt="2022-12-20T21:38:14.230" v="90" actId="478"/>
          <ac:spMkLst>
            <pc:docMk/>
            <pc:sldMk cId="585062466" sldId="259"/>
            <ac:spMk id="2" creationId="{66E3FF58-ADC0-7272-8A82-5FF26528A7CB}"/>
          </ac:spMkLst>
        </pc:spChg>
        <pc:spChg chg="del">
          <ac:chgData name="Amélie CORDIER" userId="740ebb85-2d4d-4b19-bcdd-6ba9bf27a9a0" providerId="ADAL" clId="{90BF8EEA-999E-4A2D-9B10-41023E24BDDD}" dt="2022-12-20T21:38:16.760" v="91" actId="478"/>
          <ac:spMkLst>
            <pc:docMk/>
            <pc:sldMk cId="585062466" sldId="259"/>
            <ac:spMk id="3" creationId="{BB18A795-2891-5833-661C-F26E91876D46}"/>
          </ac:spMkLst>
        </pc:spChg>
        <pc:spChg chg="del">
          <ac:chgData name="Amélie CORDIER" userId="740ebb85-2d4d-4b19-bcdd-6ba9bf27a9a0" providerId="ADAL" clId="{90BF8EEA-999E-4A2D-9B10-41023E24BDDD}" dt="2022-12-20T21:38:19.412" v="92" actId="478"/>
          <ac:spMkLst>
            <pc:docMk/>
            <pc:sldMk cId="585062466" sldId="259"/>
            <ac:spMk id="4" creationId="{98E02B72-0EA5-6D63-884B-F5648202CFB2}"/>
          </ac:spMkLst>
        </pc:spChg>
        <pc:picChg chg="add mod">
          <ac:chgData name="Amélie CORDIER" userId="740ebb85-2d4d-4b19-bcdd-6ba9bf27a9a0" providerId="ADAL" clId="{90BF8EEA-999E-4A2D-9B10-41023E24BDDD}" dt="2022-12-20T21:38:30.002" v="95" actId="14100"/>
          <ac:picMkLst>
            <pc:docMk/>
            <pc:sldMk cId="585062466" sldId="259"/>
            <ac:picMk id="6" creationId="{44A60FB3-7C31-5E9F-71C8-5BCE8C3DCBA3}"/>
          </ac:picMkLst>
        </pc:picChg>
        <pc:picChg chg="add mod">
          <ac:chgData name="Amélie CORDIER" userId="740ebb85-2d4d-4b19-bcdd-6ba9bf27a9a0" providerId="ADAL" clId="{90BF8EEA-999E-4A2D-9B10-41023E24BDDD}" dt="2022-12-20T21:39:21.295" v="99" actId="14100"/>
          <ac:picMkLst>
            <pc:docMk/>
            <pc:sldMk cId="585062466" sldId="259"/>
            <ac:picMk id="8" creationId="{1F441946-32F5-F8D3-F6C0-E10E8301B158}"/>
          </ac:picMkLst>
        </pc:picChg>
        <pc:picChg chg="add mod">
          <ac:chgData name="Amélie CORDIER" userId="740ebb85-2d4d-4b19-bcdd-6ba9bf27a9a0" providerId="ADAL" clId="{90BF8EEA-999E-4A2D-9B10-41023E24BDDD}" dt="2022-12-20T21:39:48.099" v="101" actId="1076"/>
          <ac:picMkLst>
            <pc:docMk/>
            <pc:sldMk cId="585062466" sldId="259"/>
            <ac:picMk id="9" creationId="{1E89C61E-67DD-0259-D2A1-11F3685294B7}"/>
          </ac:picMkLst>
        </pc:picChg>
      </pc:sldChg>
      <pc:sldChg chg="addSp delSp modSp new mod modAnim">
        <pc:chgData name="Amélie CORDIER" userId="740ebb85-2d4d-4b19-bcdd-6ba9bf27a9a0" providerId="ADAL" clId="{90BF8EEA-999E-4A2D-9B10-41023E24BDDD}" dt="2022-12-20T21:44:40.132" v="112" actId="1076"/>
        <pc:sldMkLst>
          <pc:docMk/>
          <pc:sldMk cId="56635507" sldId="260"/>
        </pc:sldMkLst>
        <pc:spChg chg="del">
          <ac:chgData name="Amélie CORDIER" userId="740ebb85-2d4d-4b19-bcdd-6ba9bf27a9a0" providerId="ADAL" clId="{90BF8EEA-999E-4A2D-9B10-41023E24BDDD}" dt="2022-12-20T21:40:30.658" v="103" actId="478"/>
          <ac:spMkLst>
            <pc:docMk/>
            <pc:sldMk cId="56635507" sldId="260"/>
            <ac:spMk id="2" creationId="{82D1856B-4A6F-B56B-4044-265FF71082FB}"/>
          </ac:spMkLst>
        </pc:spChg>
        <pc:spChg chg="del">
          <ac:chgData name="Amélie CORDIER" userId="740ebb85-2d4d-4b19-bcdd-6ba9bf27a9a0" providerId="ADAL" clId="{90BF8EEA-999E-4A2D-9B10-41023E24BDDD}" dt="2022-12-20T21:40:33.785" v="104" actId="478"/>
          <ac:spMkLst>
            <pc:docMk/>
            <pc:sldMk cId="56635507" sldId="260"/>
            <ac:spMk id="3" creationId="{C2A7A616-FB1F-C5E5-AB27-F606ACCDB3EA}"/>
          </ac:spMkLst>
        </pc:spChg>
        <pc:spChg chg="del">
          <ac:chgData name="Amélie CORDIER" userId="740ebb85-2d4d-4b19-bcdd-6ba9bf27a9a0" providerId="ADAL" clId="{90BF8EEA-999E-4A2D-9B10-41023E24BDDD}" dt="2022-12-20T21:40:36.356" v="105" actId="478"/>
          <ac:spMkLst>
            <pc:docMk/>
            <pc:sldMk cId="56635507" sldId="260"/>
            <ac:spMk id="4" creationId="{E5205E61-F58F-C309-0E56-71A14E2EE361}"/>
          </ac:spMkLst>
        </pc:spChg>
        <pc:picChg chg="add mod">
          <ac:chgData name="Amélie CORDIER" userId="740ebb85-2d4d-4b19-bcdd-6ba9bf27a9a0" providerId="ADAL" clId="{90BF8EEA-999E-4A2D-9B10-41023E24BDDD}" dt="2022-12-20T21:43:13.479" v="108" actId="1076"/>
          <ac:picMkLst>
            <pc:docMk/>
            <pc:sldMk cId="56635507" sldId="260"/>
            <ac:picMk id="6" creationId="{4C6259AA-5C52-673C-9772-9EB4924E10E3}"/>
          </ac:picMkLst>
        </pc:picChg>
        <pc:picChg chg="add mod">
          <ac:chgData name="Amélie CORDIER" userId="740ebb85-2d4d-4b19-bcdd-6ba9bf27a9a0" providerId="ADAL" clId="{90BF8EEA-999E-4A2D-9B10-41023E24BDDD}" dt="2022-12-20T21:44:19.576" v="110" actId="1076"/>
          <ac:picMkLst>
            <pc:docMk/>
            <pc:sldMk cId="56635507" sldId="260"/>
            <ac:picMk id="8" creationId="{35FD5A1F-B823-A99D-4FB0-7BCB2EF77CEC}"/>
          </ac:picMkLst>
        </pc:picChg>
        <pc:picChg chg="add mod">
          <ac:chgData name="Amélie CORDIER" userId="740ebb85-2d4d-4b19-bcdd-6ba9bf27a9a0" providerId="ADAL" clId="{90BF8EEA-999E-4A2D-9B10-41023E24BDDD}" dt="2022-12-20T21:44:40.132" v="112" actId="1076"/>
          <ac:picMkLst>
            <pc:docMk/>
            <pc:sldMk cId="56635507" sldId="260"/>
            <ac:picMk id="9" creationId="{2A227A86-B9FD-23AB-17BB-0B7C29C095C0}"/>
          </ac:picMkLst>
        </pc:picChg>
      </pc:sldChg>
      <pc:sldChg chg="addSp delSp modSp new mod modAnim">
        <pc:chgData name="Amélie CORDIER" userId="740ebb85-2d4d-4b19-bcdd-6ba9bf27a9a0" providerId="ADAL" clId="{90BF8EEA-999E-4A2D-9B10-41023E24BDDD}" dt="2022-12-20T21:48:01.423" v="125" actId="1076"/>
        <pc:sldMkLst>
          <pc:docMk/>
          <pc:sldMk cId="546729121" sldId="261"/>
        </pc:sldMkLst>
        <pc:spChg chg="del">
          <ac:chgData name="Amélie CORDIER" userId="740ebb85-2d4d-4b19-bcdd-6ba9bf27a9a0" providerId="ADAL" clId="{90BF8EEA-999E-4A2D-9B10-41023E24BDDD}" dt="2022-12-20T21:45:53.656" v="114" actId="478"/>
          <ac:spMkLst>
            <pc:docMk/>
            <pc:sldMk cId="546729121" sldId="261"/>
            <ac:spMk id="2" creationId="{E49CCA24-999C-6EB3-4E8E-8E8B2E7CC9C6}"/>
          </ac:spMkLst>
        </pc:spChg>
        <pc:spChg chg="del">
          <ac:chgData name="Amélie CORDIER" userId="740ebb85-2d4d-4b19-bcdd-6ba9bf27a9a0" providerId="ADAL" clId="{90BF8EEA-999E-4A2D-9B10-41023E24BDDD}" dt="2022-12-20T21:45:56.202" v="115" actId="478"/>
          <ac:spMkLst>
            <pc:docMk/>
            <pc:sldMk cId="546729121" sldId="261"/>
            <ac:spMk id="3" creationId="{A0037935-3BA5-BA4B-28BA-FB9D5B177CE3}"/>
          </ac:spMkLst>
        </pc:spChg>
        <pc:spChg chg="del">
          <ac:chgData name="Amélie CORDIER" userId="740ebb85-2d4d-4b19-bcdd-6ba9bf27a9a0" providerId="ADAL" clId="{90BF8EEA-999E-4A2D-9B10-41023E24BDDD}" dt="2022-12-20T21:46:01.291" v="116" actId="478"/>
          <ac:spMkLst>
            <pc:docMk/>
            <pc:sldMk cId="546729121" sldId="261"/>
            <ac:spMk id="4" creationId="{5684A622-74C6-674B-466C-5E8A8FB0D5CB}"/>
          </ac:spMkLst>
        </pc:spChg>
        <pc:picChg chg="add mod">
          <ac:chgData name="Amélie CORDIER" userId="740ebb85-2d4d-4b19-bcdd-6ba9bf27a9a0" providerId="ADAL" clId="{90BF8EEA-999E-4A2D-9B10-41023E24BDDD}" dt="2022-12-20T21:46:15.615" v="119" actId="1076"/>
          <ac:picMkLst>
            <pc:docMk/>
            <pc:sldMk cId="546729121" sldId="261"/>
            <ac:picMk id="6" creationId="{E3713EAF-829D-08CA-DA8D-D22845CA3B42}"/>
          </ac:picMkLst>
        </pc:picChg>
        <pc:picChg chg="add mod">
          <ac:chgData name="Amélie CORDIER" userId="740ebb85-2d4d-4b19-bcdd-6ba9bf27a9a0" providerId="ADAL" clId="{90BF8EEA-999E-4A2D-9B10-41023E24BDDD}" dt="2022-12-20T21:47:28.584" v="123" actId="1076"/>
          <ac:picMkLst>
            <pc:docMk/>
            <pc:sldMk cId="546729121" sldId="261"/>
            <ac:picMk id="8" creationId="{9DB55980-46A6-FE20-53F0-EA6B0A38436C}"/>
          </ac:picMkLst>
        </pc:picChg>
        <pc:picChg chg="add mod">
          <ac:chgData name="Amélie CORDIER" userId="740ebb85-2d4d-4b19-bcdd-6ba9bf27a9a0" providerId="ADAL" clId="{90BF8EEA-999E-4A2D-9B10-41023E24BDDD}" dt="2022-12-20T21:48:01.423" v="125" actId="1076"/>
          <ac:picMkLst>
            <pc:docMk/>
            <pc:sldMk cId="546729121" sldId="261"/>
            <ac:picMk id="9" creationId="{EBEB9F0A-618C-691E-D6B5-BFD9365D4033}"/>
          </ac:picMkLst>
        </pc:picChg>
      </pc:sldChg>
      <pc:sldChg chg="addSp delSp new mod">
        <pc:chgData name="Amélie CORDIER" userId="740ebb85-2d4d-4b19-bcdd-6ba9bf27a9a0" providerId="ADAL" clId="{90BF8EEA-999E-4A2D-9B10-41023E24BDDD}" dt="2022-12-20T21:50:19.616" v="129" actId="22"/>
        <pc:sldMkLst>
          <pc:docMk/>
          <pc:sldMk cId="1132277219" sldId="262"/>
        </pc:sldMkLst>
        <pc:spChg chg="del">
          <ac:chgData name="Amélie CORDIER" userId="740ebb85-2d4d-4b19-bcdd-6ba9bf27a9a0" providerId="ADAL" clId="{90BF8EEA-999E-4A2D-9B10-41023E24BDDD}" dt="2022-12-20T21:50:15.545" v="127" actId="478"/>
          <ac:spMkLst>
            <pc:docMk/>
            <pc:sldMk cId="1132277219" sldId="262"/>
            <ac:spMk id="2" creationId="{B65AD678-375E-1264-6C45-6B2ABC869CF5}"/>
          </ac:spMkLst>
        </pc:spChg>
        <pc:spChg chg="del">
          <ac:chgData name="Amélie CORDIER" userId="740ebb85-2d4d-4b19-bcdd-6ba9bf27a9a0" providerId="ADAL" clId="{90BF8EEA-999E-4A2D-9B10-41023E24BDDD}" dt="2022-12-20T21:50:18.293" v="128" actId="478"/>
          <ac:spMkLst>
            <pc:docMk/>
            <pc:sldMk cId="1132277219" sldId="262"/>
            <ac:spMk id="3" creationId="{5517E4C5-3190-B411-DE99-8B7ACDBADAB3}"/>
          </ac:spMkLst>
        </pc:spChg>
        <pc:picChg chg="add">
          <ac:chgData name="Amélie CORDIER" userId="740ebb85-2d4d-4b19-bcdd-6ba9bf27a9a0" providerId="ADAL" clId="{90BF8EEA-999E-4A2D-9B10-41023E24BDDD}" dt="2022-12-20T21:50:19.616" v="129" actId="22"/>
          <ac:picMkLst>
            <pc:docMk/>
            <pc:sldMk cId="1132277219" sldId="262"/>
            <ac:picMk id="5" creationId="{9BDB8369-D32A-DC77-68D7-9B8124D34D53}"/>
          </ac:picMkLst>
        </pc:picChg>
      </pc:sldChg>
      <pc:sldChg chg="addSp delSp modSp new mod modAnim">
        <pc:chgData name="Amélie CORDIER" userId="740ebb85-2d4d-4b19-bcdd-6ba9bf27a9a0" providerId="ADAL" clId="{90BF8EEA-999E-4A2D-9B10-41023E24BDDD}" dt="2022-12-20T22:05:29.674" v="180" actId="1076"/>
        <pc:sldMkLst>
          <pc:docMk/>
          <pc:sldMk cId="2362855191" sldId="263"/>
        </pc:sldMkLst>
        <pc:spChg chg="del">
          <ac:chgData name="Amélie CORDIER" userId="740ebb85-2d4d-4b19-bcdd-6ba9bf27a9a0" providerId="ADAL" clId="{90BF8EEA-999E-4A2D-9B10-41023E24BDDD}" dt="2022-12-20T21:51:54.126" v="131" actId="478"/>
          <ac:spMkLst>
            <pc:docMk/>
            <pc:sldMk cId="2362855191" sldId="263"/>
            <ac:spMk id="2" creationId="{393D9403-BC9A-2D66-7557-596F451763A0}"/>
          </ac:spMkLst>
        </pc:spChg>
        <pc:spChg chg="del">
          <ac:chgData name="Amélie CORDIER" userId="740ebb85-2d4d-4b19-bcdd-6ba9bf27a9a0" providerId="ADAL" clId="{90BF8EEA-999E-4A2D-9B10-41023E24BDDD}" dt="2022-12-20T21:51:59.193" v="132" actId="478"/>
          <ac:spMkLst>
            <pc:docMk/>
            <pc:sldMk cId="2362855191" sldId="263"/>
            <ac:spMk id="3" creationId="{9E2178F4-4C11-48D0-2332-BE0004611A00}"/>
          </ac:spMkLst>
        </pc:spChg>
        <pc:picChg chg="add mod">
          <ac:chgData name="Amélie CORDIER" userId="740ebb85-2d4d-4b19-bcdd-6ba9bf27a9a0" providerId="ADAL" clId="{90BF8EEA-999E-4A2D-9B10-41023E24BDDD}" dt="2022-12-20T21:52:05.101" v="134" actId="1076"/>
          <ac:picMkLst>
            <pc:docMk/>
            <pc:sldMk cId="2362855191" sldId="263"/>
            <ac:picMk id="5" creationId="{C4FA1B17-812F-97C9-A957-2A6D14044B93}"/>
          </ac:picMkLst>
        </pc:picChg>
        <pc:picChg chg="add mod">
          <ac:chgData name="Amélie CORDIER" userId="740ebb85-2d4d-4b19-bcdd-6ba9bf27a9a0" providerId="ADAL" clId="{90BF8EEA-999E-4A2D-9B10-41023E24BDDD}" dt="2022-12-20T21:52:43.298" v="138" actId="1076"/>
          <ac:picMkLst>
            <pc:docMk/>
            <pc:sldMk cId="2362855191" sldId="263"/>
            <ac:picMk id="7" creationId="{3626B662-5426-C123-2711-661FFE12954F}"/>
          </ac:picMkLst>
        </pc:picChg>
        <pc:picChg chg="add mod">
          <ac:chgData name="Amélie CORDIER" userId="740ebb85-2d4d-4b19-bcdd-6ba9bf27a9a0" providerId="ADAL" clId="{90BF8EEA-999E-4A2D-9B10-41023E24BDDD}" dt="2022-12-20T22:05:29.674" v="180" actId="1076"/>
          <ac:picMkLst>
            <pc:docMk/>
            <pc:sldMk cId="2362855191" sldId="263"/>
            <ac:picMk id="8" creationId="{03D60B83-56E6-6824-3828-B6338C26ABD5}"/>
          </ac:picMkLst>
        </pc:picChg>
      </pc:sldChg>
      <pc:sldChg chg="addSp delSp modSp new mod modAnim">
        <pc:chgData name="Amélie CORDIER" userId="740ebb85-2d4d-4b19-bcdd-6ba9bf27a9a0" providerId="ADAL" clId="{90BF8EEA-999E-4A2D-9B10-41023E24BDDD}" dt="2022-12-20T22:06:17.326" v="182" actId="1076"/>
        <pc:sldMkLst>
          <pc:docMk/>
          <pc:sldMk cId="3329172165" sldId="264"/>
        </pc:sldMkLst>
        <pc:spChg chg="del">
          <ac:chgData name="Amélie CORDIER" userId="740ebb85-2d4d-4b19-bcdd-6ba9bf27a9a0" providerId="ADAL" clId="{90BF8EEA-999E-4A2D-9B10-41023E24BDDD}" dt="2022-12-20T21:52:53.475" v="140" actId="478"/>
          <ac:spMkLst>
            <pc:docMk/>
            <pc:sldMk cId="3329172165" sldId="264"/>
            <ac:spMk id="2" creationId="{822BB00B-1AC4-4F52-054D-32FA30BA5654}"/>
          </ac:spMkLst>
        </pc:spChg>
        <pc:spChg chg="del">
          <ac:chgData name="Amélie CORDIER" userId="740ebb85-2d4d-4b19-bcdd-6ba9bf27a9a0" providerId="ADAL" clId="{90BF8EEA-999E-4A2D-9B10-41023E24BDDD}" dt="2022-12-20T21:52:56.408" v="141" actId="478"/>
          <ac:spMkLst>
            <pc:docMk/>
            <pc:sldMk cId="3329172165" sldId="264"/>
            <ac:spMk id="3" creationId="{DD01DF80-35CF-F1FA-88CD-EEDFAF9AE07E}"/>
          </ac:spMkLst>
        </pc:spChg>
        <pc:picChg chg="add mod">
          <ac:chgData name="Amélie CORDIER" userId="740ebb85-2d4d-4b19-bcdd-6ba9bf27a9a0" providerId="ADAL" clId="{90BF8EEA-999E-4A2D-9B10-41023E24BDDD}" dt="2022-12-20T21:56:07.860" v="143" actId="1076"/>
          <ac:picMkLst>
            <pc:docMk/>
            <pc:sldMk cId="3329172165" sldId="264"/>
            <ac:picMk id="5" creationId="{C1977868-3B7F-1AB2-ABB4-312226EF65B9}"/>
          </ac:picMkLst>
        </pc:picChg>
        <pc:picChg chg="add mod">
          <ac:chgData name="Amélie CORDIER" userId="740ebb85-2d4d-4b19-bcdd-6ba9bf27a9a0" providerId="ADAL" clId="{90BF8EEA-999E-4A2D-9B10-41023E24BDDD}" dt="2022-12-20T21:56:44.104" v="145" actId="1076"/>
          <ac:picMkLst>
            <pc:docMk/>
            <pc:sldMk cId="3329172165" sldId="264"/>
            <ac:picMk id="7" creationId="{B7CA0164-A554-3ED6-C84A-0CB15A1636C0}"/>
          </ac:picMkLst>
        </pc:picChg>
        <pc:picChg chg="add mod">
          <ac:chgData name="Amélie CORDIER" userId="740ebb85-2d4d-4b19-bcdd-6ba9bf27a9a0" providerId="ADAL" clId="{90BF8EEA-999E-4A2D-9B10-41023E24BDDD}" dt="2022-12-20T22:06:17.326" v="182" actId="1076"/>
          <ac:picMkLst>
            <pc:docMk/>
            <pc:sldMk cId="3329172165" sldId="264"/>
            <ac:picMk id="8" creationId="{295B6E1C-F484-FC79-CC81-286A129E35F9}"/>
          </ac:picMkLst>
        </pc:picChg>
      </pc:sldChg>
      <pc:sldChg chg="addSp delSp modSp new mod chgLayout">
        <pc:chgData name="Amélie CORDIER" userId="740ebb85-2d4d-4b19-bcdd-6ba9bf27a9a0" providerId="ADAL" clId="{90BF8EEA-999E-4A2D-9B10-41023E24BDDD}" dt="2022-12-20T21:58:15.671" v="153" actId="700"/>
        <pc:sldMkLst>
          <pc:docMk/>
          <pc:sldMk cId="3988087103" sldId="265"/>
        </pc:sldMkLst>
        <pc:spChg chg="del">
          <ac:chgData name="Amélie CORDIER" userId="740ebb85-2d4d-4b19-bcdd-6ba9bf27a9a0" providerId="ADAL" clId="{90BF8EEA-999E-4A2D-9B10-41023E24BDDD}" dt="2022-12-20T21:56:55.697" v="147" actId="478"/>
          <ac:spMkLst>
            <pc:docMk/>
            <pc:sldMk cId="3988087103" sldId="265"/>
            <ac:spMk id="2" creationId="{9E0D8993-C6C0-765B-4808-EEFF1AFAB957}"/>
          </ac:spMkLst>
        </pc:spChg>
        <pc:spChg chg="del">
          <ac:chgData name="Amélie CORDIER" userId="740ebb85-2d4d-4b19-bcdd-6ba9bf27a9a0" providerId="ADAL" clId="{90BF8EEA-999E-4A2D-9B10-41023E24BDDD}" dt="2022-12-20T21:56:59.667" v="148" actId="478"/>
          <ac:spMkLst>
            <pc:docMk/>
            <pc:sldMk cId="3988087103" sldId="265"/>
            <ac:spMk id="3" creationId="{40A002D9-5FF1-418C-4A90-0B4C94FB30C3}"/>
          </ac:spMkLst>
        </pc:spChg>
        <pc:spChg chg="add del mod ord">
          <ac:chgData name="Amélie CORDIER" userId="740ebb85-2d4d-4b19-bcdd-6ba9bf27a9a0" providerId="ADAL" clId="{90BF8EEA-999E-4A2D-9B10-41023E24BDDD}" dt="2022-12-20T21:58:15.671" v="153" actId="700"/>
          <ac:spMkLst>
            <pc:docMk/>
            <pc:sldMk cId="3988087103" sldId="265"/>
            <ac:spMk id="6" creationId="{7684B265-0651-EE3E-8F71-9B764358F24A}"/>
          </ac:spMkLst>
        </pc:spChg>
        <pc:spChg chg="add del mod ord">
          <ac:chgData name="Amélie CORDIER" userId="740ebb85-2d4d-4b19-bcdd-6ba9bf27a9a0" providerId="ADAL" clId="{90BF8EEA-999E-4A2D-9B10-41023E24BDDD}" dt="2022-12-20T21:58:15.671" v="153" actId="700"/>
          <ac:spMkLst>
            <pc:docMk/>
            <pc:sldMk cId="3988087103" sldId="265"/>
            <ac:spMk id="7" creationId="{7EAB3D98-8DB4-9B6E-46A5-48927017330D}"/>
          </ac:spMkLst>
        </pc:spChg>
        <pc:picChg chg="add">
          <ac:chgData name="Amélie CORDIER" userId="740ebb85-2d4d-4b19-bcdd-6ba9bf27a9a0" providerId="ADAL" clId="{90BF8EEA-999E-4A2D-9B10-41023E24BDDD}" dt="2022-12-20T21:57:54.034" v="149" actId="22"/>
          <ac:picMkLst>
            <pc:docMk/>
            <pc:sldMk cId="3988087103" sldId="265"/>
            <ac:picMk id="5" creationId="{ECD21693-0E83-2347-2B25-EB182D0FC99B}"/>
          </ac:picMkLst>
        </pc:picChg>
      </pc:sldChg>
      <pc:sldChg chg="addSp delSp modSp new mod modAnim">
        <pc:chgData name="Amélie CORDIER" userId="740ebb85-2d4d-4b19-bcdd-6ba9bf27a9a0" providerId="ADAL" clId="{90BF8EEA-999E-4A2D-9B10-41023E24BDDD}" dt="2022-12-20T22:07:03.903" v="184" actId="1076"/>
        <pc:sldMkLst>
          <pc:docMk/>
          <pc:sldMk cId="251113229" sldId="266"/>
        </pc:sldMkLst>
        <pc:spChg chg="del">
          <ac:chgData name="Amélie CORDIER" userId="740ebb85-2d4d-4b19-bcdd-6ba9bf27a9a0" providerId="ADAL" clId="{90BF8EEA-999E-4A2D-9B10-41023E24BDDD}" dt="2022-12-20T21:59:03.268" v="155" actId="478"/>
          <ac:spMkLst>
            <pc:docMk/>
            <pc:sldMk cId="251113229" sldId="266"/>
            <ac:spMk id="2" creationId="{EE4A6DF4-8AFA-85E0-18C6-7B142DF0E816}"/>
          </ac:spMkLst>
        </pc:spChg>
        <pc:spChg chg="del">
          <ac:chgData name="Amélie CORDIER" userId="740ebb85-2d4d-4b19-bcdd-6ba9bf27a9a0" providerId="ADAL" clId="{90BF8EEA-999E-4A2D-9B10-41023E24BDDD}" dt="2022-12-20T21:59:07.066" v="156" actId="478"/>
          <ac:spMkLst>
            <pc:docMk/>
            <pc:sldMk cId="251113229" sldId="266"/>
            <ac:spMk id="3" creationId="{2C4DCB9C-3437-C670-AF29-2F512E17AAFE}"/>
          </ac:spMkLst>
        </pc:spChg>
        <pc:picChg chg="add mod">
          <ac:chgData name="Amélie CORDIER" userId="740ebb85-2d4d-4b19-bcdd-6ba9bf27a9a0" providerId="ADAL" clId="{90BF8EEA-999E-4A2D-9B10-41023E24BDDD}" dt="2022-12-20T22:00:34.550" v="162" actId="1076"/>
          <ac:picMkLst>
            <pc:docMk/>
            <pc:sldMk cId="251113229" sldId="266"/>
            <ac:picMk id="5" creationId="{2E20E57E-5C60-A5D0-6D5C-58AC9E5F931B}"/>
          </ac:picMkLst>
        </pc:picChg>
        <pc:picChg chg="add mod">
          <ac:chgData name="Amélie CORDIER" userId="740ebb85-2d4d-4b19-bcdd-6ba9bf27a9a0" providerId="ADAL" clId="{90BF8EEA-999E-4A2D-9B10-41023E24BDDD}" dt="2022-12-20T22:07:03.903" v="184" actId="1076"/>
          <ac:picMkLst>
            <pc:docMk/>
            <pc:sldMk cId="251113229" sldId="266"/>
            <ac:picMk id="6" creationId="{72773859-5DB7-15B7-1D94-1BD97905185E}"/>
          </ac:picMkLst>
        </pc:picChg>
      </pc:sldChg>
      <pc:sldChg chg="new del">
        <pc:chgData name="Amélie CORDIER" userId="740ebb85-2d4d-4b19-bcdd-6ba9bf27a9a0" providerId="ADAL" clId="{90BF8EEA-999E-4A2D-9B10-41023E24BDDD}" dt="2022-12-20T21:58:06.361" v="151" actId="680"/>
        <pc:sldMkLst>
          <pc:docMk/>
          <pc:sldMk cId="2550433571" sldId="266"/>
        </pc:sldMkLst>
      </pc:sldChg>
      <pc:sldChg chg="addSp delSp modSp new mod modAnim chgLayout">
        <pc:chgData name="Amélie CORDIER" userId="740ebb85-2d4d-4b19-bcdd-6ba9bf27a9a0" providerId="ADAL" clId="{90BF8EEA-999E-4A2D-9B10-41023E24BDDD}" dt="2022-12-20T22:10:19.604" v="187" actId="1076"/>
        <pc:sldMkLst>
          <pc:docMk/>
          <pc:sldMk cId="1505799251" sldId="267"/>
        </pc:sldMkLst>
        <pc:spChg chg="del">
          <ac:chgData name="Amélie CORDIER" userId="740ebb85-2d4d-4b19-bcdd-6ba9bf27a9a0" providerId="ADAL" clId="{90BF8EEA-999E-4A2D-9B10-41023E24BDDD}" dt="2022-12-20T22:01:54.792" v="164" actId="478"/>
          <ac:spMkLst>
            <pc:docMk/>
            <pc:sldMk cId="1505799251" sldId="267"/>
            <ac:spMk id="2" creationId="{6D07E09F-95D3-1AB1-DD52-FB613F14243A}"/>
          </ac:spMkLst>
        </pc:spChg>
        <pc:spChg chg="del">
          <ac:chgData name="Amélie CORDIER" userId="740ebb85-2d4d-4b19-bcdd-6ba9bf27a9a0" providerId="ADAL" clId="{90BF8EEA-999E-4A2D-9B10-41023E24BDDD}" dt="2022-12-20T22:02:00.381" v="165" actId="478"/>
          <ac:spMkLst>
            <pc:docMk/>
            <pc:sldMk cId="1505799251" sldId="267"/>
            <ac:spMk id="3" creationId="{6ACE8DAE-5C65-99AA-739A-FC63CBF3FBB4}"/>
          </ac:spMkLst>
        </pc:spChg>
        <pc:spChg chg="add del mod ord">
          <ac:chgData name="Amélie CORDIER" userId="740ebb85-2d4d-4b19-bcdd-6ba9bf27a9a0" providerId="ADAL" clId="{90BF8EEA-999E-4A2D-9B10-41023E24BDDD}" dt="2022-12-20T22:03:28.840" v="174" actId="700"/>
          <ac:spMkLst>
            <pc:docMk/>
            <pc:sldMk cId="1505799251" sldId="267"/>
            <ac:spMk id="10" creationId="{9431F0EE-3575-B8F1-341B-226AD138DDD1}"/>
          </ac:spMkLst>
        </pc:spChg>
        <pc:spChg chg="add del mod ord">
          <ac:chgData name="Amélie CORDIER" userId="740ebb85-2d4d-4b19-bcdd-6ba9bf27a9a0" providerId="ADAL" clId="{90BF8EEA-999E-4A2D-9B10-41023E24BDDD}" dt="2022-12-20T22:03:28.840" v="174" actId="700"/>
          <ac:spMkLst>
            <pc:docMk/>
            <pc:sldMk cId="1505799251" sldId="267"/>
            <ac:spMk id="11" creationId="{E007EA2D-9DBE-C649-6287-D72628668361}"/>
          </ac:spMkLst>
        </pc:spChg>
        <pc:picChg chg="add mod">
          <ac:chgData name="Amélie CORDIER" userId="740ebb85-2d4d-4b19-bcdd-6ba9bf27a9a0" providerId="ADAL" clId="{90BF8EEA-999E-4A2D-9B10-41023E24BDDD}" dt="2022-12-20T22:02:07.075" v="167" actId="1076"/>
          <ac:picMkLst>
            <pc:docMk/>
            <pc:sldMk cId="1505799251" sldId="267"/>
            <ac:picMk id="5" creationId="{C8316D07-40D1-A912-CBE2-EDDD15EEDEA2}"/>
          </ac:picMkLst>
        </pc:picChg>
        <pc:picChg chg="add del mod">
          <ac:chgData name="Amélie CORDIER" userId="740ebb85-2d4d-4b19-bcdd-6ba9bf27a9a0" providerId="ADAL" clId="{90BF8EEA-999E-4A2D-9B10-41023E24BDDD}" dt="2022-12-20T22:02:39.538" v="170" actId="478"/>
          <ac:picMkLst>
            <pc:docMk/>
            <pc:sldMk cId="1505799251" sldId="267"/>
            <ac:picMk id="7" creationId="{AE748ADC-04D9-9B4D-9B97-FDC0DD1A3C61}"/>
          </ac:picMkLst>
        </pc:picChg>
        <pc:picChg chg="add mod">
          <ac:chgData name="Amélie CORDIER" userId="740ebb85-2d4d-4b19-bcdd-6ba9bf27a9a0" providerId="ADAL" clId="{90BF8EEA-999E-4A2D-9B10-41023E24BDDD}" dt="2022-12-20T22:03:19.860" v="172" actId="1076"/>
          <ac:picMkLst>
            <pc:docMk/>
            <pc:sldMk cId="1505799251" sldId="267"/>
            <ac:picMk id="9" creationId="{611B2FC1-461B-DD4F-B1A4-D041D6B8411C}"/>
          </ac:picMkLst>
        </pc:picChg>
        <pc:picChg chg="add mod">
          <ac:chgData name="Amélie CORDIER" userId="740ebb85-2d4d-4b19-bcdd-6ba9bf27a9a0" providerId="ADAL" clId="{90BF8EEA-999E-4A2D-9B10-41023E24BDDD}" dt="2022-12-20T22:10:19.604" v="187" actId="1076"/>
          <ac:picMkLst>
            <pc:docMk/>
            <pc:sldMk cId="1505799251" sldId="267"/>
            <ac:picMk id="12" creationId="{801B66A3-3B76-E1FE-CFDD-EA6E6C6061F8}"/>
          </ac:picMkLst>
        </pc:picChg>
      </pc:sldChg>
      <pc:sldChg chg="addSp delSp new mod">
        <pc:chgData name="Amélie CORDIER" userId="740ebb85-2d4d-4b19-bcdd-6ba9bf27a9a0" providerId="ADAL" clId="{90BF8EEA-999E-4A2D-9B10-41023E24BDDD}" dt="2022-12-20T22:04:53.146" v="178" actId="22"/>
        <pc:sldMkLst>
          <pc:docMk/>
          <pc:sldMk cId="118507867" sldId="268"/>
        </pc:sldMkLst>
        <pc:spChg chg="del">
          <ac:chgData name="Amélie CORDIER" userId="740ebb85-2d4d-4b19-bcdd-6ba9bf27a9a0" providerId="ADAL" clId="{90BF8EEA-999E-4A2D-9B10-41023E24BDDD}" dt="2022-12-20T22:03:34.609" v="176" actId="478"/>
          <ac:spMkLst>
            <pc:docMk/>
            <pc:sldMk cId="118507867" sldId="268"/>
            <ac:spMk id="2" creationId="{8F4AAB09-1FFF-0E4B-5FEC-BCBA742E11E2}"/>
          </ac:spMkLst>
        </pc:spChg>
        <pc:spChg chg="del">
          <ac:chgData name="Amélie CORDIER" userId="740ebb85-2d4d-4b19-bcdd-6ba9bf27a9a0" providerId="ADAL" clId="{90BF8EEA-999E-4A2D-9B10-41023E24BDDD}" dt="2022-12-20T22:03:37.443" v="177" actId="478"/>
          <ac:spMkLst>
            <pc:docMk/>
            <pc:sldMk cId="118507867" sldId="268"/>
            <ac:spMk id="3" creationId="{832EDF90-E90F-4594-1E47-4507F4E888EE}"/>
          </ac:spMkLst>
        </pc:spChg>
        <pc:picChg chg="add">
          <ac:chgData name="Amélie CORDIER" userId="740ebb85-2d4d-4b19-bcdd-6ba9bf27a9a0" providerId="ADAL" clId="{90BF8EEA-999E-4A2D-9B10-41023E24BDDD}" dt="2022-12-20T22:04:53.146" v="178" actId="22"/>
          <ac:picMkLst>
            <pc:docMk/>
            <pc:sldMk cId="118507867" sldId="268"/>
            <ac:picMk id="5" creationId="{A1A40EF1-54A9-006F-DCFF-4B5F1E5BDFF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369217-E57A-7D64-8C08-F00223AD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B2E06FC-DE1E-6541-B17A-2D9C37F9E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AE9EA6-3635-C0E0-B6BA-C08E721D6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5F9BE-E7CA-4389-8939-5DFE7AFD4557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37FB78-8631-C887-CD72-572D5ED74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0FBD43-695E-F261-CA92-109809703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7A02-5E4F-471F-8E07-184B8DC511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508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174BB1-4416-67DC-34B4-20BE9B49F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80F9F93-226E-C15D-E785-B4401D5ED9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7CFC29-1AB8-DF1C-BAAC-751623A60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5F9BE-E7CA-4389-8939-5DFE7AFD4557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A57313-981A-3CAE-2B25-438669DDF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CCB151-CB88-A81A-DEF0-94F72397B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7A02-5E4F-471F-8E07-184B8DC511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429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0ACC688-E35C-D42C-857D-25A11F79D6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9BEFEE5-F7AD-3084-42E5-466599B96E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BA8325-2B32-997D-FAB6-040E5A8E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5F9BE-E7CA-4389-8939-5DFE7AFD4557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8E91D1-1505-7B74-F45B-31898B47C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6072F1-0995-053B-C365-36263AF0E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7A02-5E4F-471F-8E07-184B8DC511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2728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617FF6-63DA-F0E7-088F-6D8AEDC16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FC49A8-7C22-C440-D567-550F1688F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E2C723-A07C-7541-BE8E-1848BDA04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5F9BE-E7CA-4389-8939-5DFE7AFD4557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804B05-377A-6AC9-3231-3491F1C65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6A69B8-34B1-4A07-02FE-5999BED08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7A02-5E4F-471F-8E07-184B8DC511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677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3ED971-6A5E-05A8-FB53-15DC4A543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C994D6-6C7E-69C6-69B5-7F4B7984F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A1FB52-A1E4-E41D-6C34-C7EAA1D3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5F9BE-E7CA-4389-8939-5DFE7AFD4557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B960E4-13D4-94C3-5CEE-8B5A74A8A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311102-6C23-D6D5-8AB4-3CEA8F7C4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7A02-5E4F-471F-8E07-184B8DC511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095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7E48C2-C4A6-2F4B-E042-E81CFE265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6473F5-432D-D520-DB1E-CAB891D6E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F338C8F-B034-C6DB-DC0F-DB1D1BD0E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3549C4D-CF24-B157-AB9D-06022C3B5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5F9BE-E7CA-4389-8939-5DFE7AFD4557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C2A8AA-AF8C-B807-547C-06165C46E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2FDF4A-794A-F03C-3321-56227A18A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7A02-5E4F-471F-8E07-184B8DC511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68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A2F1C8-A407-A2FC-D349-33D6C59D8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395CC48-16B2-5A42-275C-109B23494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3B19D3-78E4-7EC3-AEC3-803989613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840A477-C18D-35DE-5482-BB01D35202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0B95132-9F61-4CD3-D4CC-EC523781DA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AC35CF-2B14-6BB1-1C0A-8A914E57D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5F9BE-E7CA-4389-8939-5DFE7AFD4557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34917A5-AD47-5598-EDB8-DFEC6B52A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B5F3BC6-116C-114A-B364-D0B751B46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7A02-5E4F-471F-8E07-184B8DC511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206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FF69F-DEE2-97F7-9C2C-F65A7D871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4A4ABEF-4AC4-0E25-F048-66220EDD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5F9BE-E7CA-4389-8939-5DFE7AFD4557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52B212-17BC-D3F3-30E0-4BEC379D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ECAD286-539D-9C97-00DA-6770CDFE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7A02-5E4F-471F-8E07-184B8DC511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842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040B8C9-C5E4-AA5E-79C3-63CB379DC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5F9BE-E7CA-4389-8939-5DFE7AFD4557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3867619-97F5-F5DE-2A45-7EA0BEB41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E197A6-BBAC-339E-ACFB-425090B97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7A02-5E4F-471F-8E07-184B8DC511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643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472222-A0F5-EE0D-667A-5E22721D9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B4C50A-1FAD-BB73-764E-9EA79CA58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2147D12-F031-3D95-F345-7A2F3ED99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AA0B0F-C6CC-253F-176E-7BE9081D8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5F9BE-E7CA-4389-8939-5DFE7AFD4557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B2E8BD-0B21-49D1-63F6-DA35ED3D1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F679C31-5CD7-464C-AA3F-143DDB5A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7A02-5E4F-471F-8E07-184B8DC511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350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366021-526F-3560-0E39-132EB2CB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0582AE4-BBBC-83C6-5025-70B59D105E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13CF838-2123-D432-20DB-C217233CE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DBEA24-5432-B717-74EA-748CD34BC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5F9BE-E7CA-4389-8939-5DFE7AFD4557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8B12F05-ABB0-2669-65A0-405809407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17F2818-E4A2-EA3C-0D0A-049034E43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7A02-5E4F-471F-8E07-184B8DC511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437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5F4DB68-73CF-5CF1-EF09-CB54A40BE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682F4D-0EFF-60E6-5240-EBA469361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198BCD-2D7E-356A-4B41-B2D3C5E4CF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5F9BE-E7CA-4389-8939-5DFE7AFD4557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19A37F-338D-C19E-1B06-2C468A6259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08D8FC-7603-6130-BF5B-58CF03F16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77A02-5E4F-471F-8E07-184B8DC511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18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D0466E-7919-6A24-0720-D2A23C533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19"/>
            <a:ext cx="10515600" cy="1080654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Collège Bellevue</a:t>
            </a:r>
            <a:b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Classe de 6</a:t>
            </a:r>
            <a:r>
              <a:rPr lang="fr-FR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D7BD843-8774-B8CD-3940-4DB4D6BAB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4" y="1030279"/>
            <a:ext cx="4078315" cy="577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90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CD21693-0E83-2347-2B25-EB182D0FC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217" y="206209"/>
            <a:ext cx="9055565" cy="644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87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E20E57E-5C60-A5D0-6D5C-58AC9E5F9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909" y="799301"/>
            <a:ext cx="6026727" cy="5259398"/>
          </a:xfrm>
          <a:prstGeom prst="rect">
            <a:avLst/>
          </a:prstGeom>
        </p:spPr>
      </p:pic>
      <p:pic>
        <p:nvPicPr>
          <p:cNvPr id="6" name="Hugo G6eC">
            <a:hlinkClick r:id="" action="ppaction://media"/>
            <a:extLst>
              <a:ext uri="{FF2B5EF4-FFF2-40B4-BE49-F238E27FC236}">
                <a16:creationId xmlns:a16="http://schemas.microsoft.com/office/drawing/2014/main" id="{72773859-5DB7-15B7-1D94-1BD979051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4618" y="10991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8316D07-40D1-A912-CBE2-EDDD15EED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58" y="179368"/>
            <a:ext cx="4540483" cy="638842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11B2FC1-461B-DD4F-B1A4-D041D6B84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961" y="661470"/>
            <a:ext cx="4464279" cy="3276768"/>
          </a:xfrm>
          <a:prstGeom prst="rect">
            <a:avLst/>
          </a:prstGeom>
        </p:spPr>
      </p:pic>
      <p:pic>
        <p:nvPicPr>
          <p:cNvPr id="12" name="2e version Nolann mieux">
            <a:hlinkClick r:id="" action="ppaction://media"/>
            <a:extLst>
              <a:ext uri="{FF2B5EF4-FFF2-40B4-BE49-F238E27FC236}">
                <a16:creationId xmlns:a16="http://schemas.microsoft.com/office/drawing/2014/main" id="{801B66A3-3B76-E1FE-CFDD-EA6E6C606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6600" y="1793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9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1A40EF1-54A9-006F-DCFF-4B5F1E5BD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290" y="225260"/>
            <a:ext cx="9125419" cy="640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7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AFF9791-9377-DE51-4E0E-D532B8D52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02" y="159327"/>
            <a:ext cx="4074180" cy="60405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AA8DD7F-D9D2-44CE-3DEC-DD9215A48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323" y="290603"/>
            <a:ext cx="4513804" cy="6276794"/>
          </a:xfrm>
          <a:prstGeom prst="rect">
            <a:avLst/>
          </a:prstGeom>
        </p:spPr>
      </p:pic>
      <p:pic>
        <p:nvPicPr>
          <p:cNvPr id="11" name="Camille 6Cmieux">
            <a:hlinkClick r:id="" action="ppaction://media"/>
            <a:extLst>
              <a:ext uri="{FF2B5EF4-FFF2-40B4-BE49-F238E27FC236}">
                <a16:creationId xmlns:a16="http://schemas.microsoft.com/office/drawing/2014/main" id="{0FC51405-5173-A6D2-7D88-0DC95F802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7852" y="3509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6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ADF2002-E1A1-52B7-0C2A-23FD7E04A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272" y="0"/>
            <a:ext cx="4815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88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4A60FB3-7C31-5E9F-71C8-5BCE8C3DC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35" y="310997"/>
            <a:ext cx="4437272" cy="62699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F441946-32F5-F8D3-F6C0-E10E8301B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8309" y="640288"/>
            <a:ext cx="7264346" cy="5095658"/>
          </a:xfrm>
          <a:prstGeom prst="rect">
            <a:avLst/>
          </a:prstGeom>
        </p:spPr>
      </p:pic>
      <p:pic>
        <p:nvPicPr>
          <p:cNvPr id="9" name="Zoe╠ü Line Ame╠ülia E╠üline Selena 2">
            <a:hlinkClick r:id="" action="ppaction://media"/>
            <a:extLst>
              <a:ext uri="{FF2B5EF4-FFF2-40B4-BE49-F238E27FC236}">
                <a16:creationId xmlns:a16="http://schemas.microsoft.com/office/drawing/2014/main" id="{1E89C61E-67DD-0259-D2A1-11F368529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03782" y="2338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6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C6259AA-5C52-673C-9772-9EB4924E1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66" y="381000"/>
            <a:ext cx="4459650" cy="633428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5FD5A1F-B823-A99D-4FB0-7BCB2EF7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144" y="0"/>
            <a:ext cx="4843894" cy="6858000"/>
          </a:xfrm>
          <a:prstGeom prst="rect">
            <a:avLst/>
          </a:prstGeom>
        </p:spPr>
      </p:pic>
      <p:pic>
        <p:nvPicPr>
          <p:cNvPr id="9" name="Hugo Mae╠êl 2 6C">
            <a:hlinkClick r:id="" action="ppaction://media"/>
            <a:extLst>
              <a:ext uri="{FF2B5EF4-FFF2-40B4-BE49-F238E27FC236}">
                <a16:creationId xmlns:a16="http://schemas.microsoft.com/office/drawing/2014/main" id="{2A227A86-B9FD-23AB-17BB-0B7C29C09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5180" y="330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3713EAF-829D-08CA-DA8D-D22845CA3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36" y="303162"/>
            <a:ext cx="4244503" cy="63832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B55980-46A6-FE20-53F0-EA6B0A384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234" y="706582"/>
            <a:ext cx="7406363" cy="5218120"/>
          </a:xfrm>
          <a:prstGeom prst="rect">
            <a:avLst/>
          </a:prstGeom>
        </p:spPr>
      </p:pic>
      <p:pic>
        <p:nvPicPr>
          <p:cNvPr id="9" name="Maeva6C">
            <a:hlinkClick r:id="" action="ppaction://media"/>
            <a:extLst>
              <a:ext uri="{FF2B5EF4-FFF2-40B4-BE49-F238E27FC236}">
                <a16:creationId xmlns:a16="http://schemas.microsoft.com/office/drawing/2014/main" id="{EBEB9F0A-618C-691E-D6B5-BFD9365D4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8563" y="3001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2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BDB8369-D32A-DC77-68D7-9B8124D34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758" y="130005"/>
            <a:ext cx="9398483" cy="659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77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4FA1B17-812F-97C9-A957-2A6D14044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36" y="234786"/>
            <a:ext cx="4978656" cy="638842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626B662-5426-C123-2711-661FFE129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406" y="644104"/>
            <a:ext cx="4796103" cy="1837638"/>
          </a:xfrm>
          <a:prstGeom prst="rect">
            <a:avLst/>
          </a:prstGeom>
        </p:spPr>
      </p:pic>
      <p:pic>
        <p:nvPicPr>
          <p:cNvPr id="8" name="Sam6C">
            <a:hlinkClick r:id="" action="ppaction://media"/>
            <a:extLst>
              <a:ext uri="{FF2B5EF4-FFF2-40B4-BE49-F238E27FC236}">
                <a16:creationId xmlns:a16="http://schemas.microsoft.com/office/drawing/2014/main" id="{03D60B83-56E6-6824-3828-B6338C26A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3395" y="3163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5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1977868-3B7F-1AB2-ABB4-312226EF6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15" y="467432"/>
            <a:ext cx="4559534" cy="61725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7CA0164-A554-3ED6-C84A-0CB15A163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710" y="684281"/>
            <a:ext cx="4686541" cy="2940201"/>
          </a:xfrm>
          <a:prstGeom prst="rect">
            <a:avLst/>
          </a:prstGeom>
        </p:spPr>
      </p:pic>
      <p:pic>
        <p:nvPicPr>
          <p:cNvPr id="8" name="Hay li nathael Aline Ine╠Çs 2 6C">
            <a:hlinkClick r:id="" action="ppaction://media"/>
            <a:extLst>
              <a:ext uri="{FF2B5EF4-FFF2-40B4-BE49-F238E27FC236}">
                <a16:creationId xmlns:a16="http://schemas.microsoft.com/office/drawing/2014/main" id="{295B6E1C-F484-FC79-CC81-286A129E3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091" y="4674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7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7</Words>
  <Application>Microsoft Office PowerPoint</Application>
  <PresentationFormat>Grand écran</PresentationFormat>
  <Paragraphs>1</Paragraphs>
  <Slides>13</Slides>
  <Notes>0</Notes>
  <HiddenSlides>0</HiddenSlides>
  <MMClips>8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Thème Office</vt:lpstr>
      <vt:lpstr>Collège Bellevue Classe de 6e 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Collège Bellevue Classe de 6e C</dc:title>
  <dc:creator>Amélie CORDIER</dc:creator>
  <cp:lastModifiedBy>Amélie CORDIER</cp:lastModifiedBy>
  <cp:revision>1</cp:revision>
  <dcterms:created xsi:type="dcterms:W3CDTF">2022-12-20T21:26:55Z</dcterms:created>
  <dcterms:modified xsi:type="dcterms:W3CDTF">2022-12-20T22:11:00Z</dcterms:modified>
</cp:coreProperties>
</file>