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élie CORDIER" userId="740ebb85-2d4d-4b19-bcdd-6ba9bf27a9a0" providerId="ADAL" clId="{F3CC2B74-A2A2-47F9-BC8B-B760A848DB04}"/>
    <pc:docChg chg="custSel addSld modSld sldOrd">
      <pc:chgData name="Amélie CORDIER" userId="740ebb85-2d4d-4b19-bcdd-6ba9bf27a9a0" providerId="ADAL" clId="{F3CC2B74-A2A2-47F9-BC8B-B760A848DB04}" dt="2022-12-20T21:22:56.379" v="154" actId="1076"/>
      <pc:docMkLst>
        <pc:docMk/>
      </pc:docMkLst>
      <pc:sldChg chg="addSp delSp modSp new mod modClrScheme modAnim chgLayout">
        <pc:chgData name="Amélie CORDIER" userId="740ebb85-2d4d-4b19-bcdd-6ba9bf27a9a0" providerId="ADAL" clId="{F3CC2B74-A2A2-47F9-BC8B-B760A848DB04}" dt="2022-12-20T20:48:15.144" v="14" actId="1076"/>
        <pc:sldMkLst>
          <pc:docMk/>
          <pc:sldMk cId="1983992174" sldId="256"/>
        </pc:sldMkLst>
        <pc:spChg chg="del mod ord">
          <ac:chgData name="Amélie CORDIER" userId="740ebb85-2d4d-4b19-bcdd-6ba9bf27a9a0" providerId="ADAL" clId="{F3CC2B74-A2A2-47F9-BC8B-B760A848DB04}" dt="2022-12-20T20:41:45.821" v="1" actId="700"/>
          <ac:spMkLst>
            <pc:docMk/>
            <pc:sldMk cId="1983992174" sldId="256"/>
            <ac:spMk id="2" creationId="{73379D25-A38B-3BF3-3C56-BA479BA119D8}"/>
          </ac:spMkLst>
        </pc:spChg>
        <pc:spChg chg="del mod ord">
          <ac:chgData name="Amélie CORDIER" userId="740ebb85-2d4d-4b19-bcdd-6ba9bf27a9a0" providerId="ADAL" clId="{F3CC2B74-A2A2-47F9-BC8B-B760A848DB04}" dt="2022-12-20T20:41:45.821" v="1" actId="700"/>
          <ac:spMkLst>
            <pc:docMk/>
            <pc:sldMk cId="1983992174" sldId="256"/>
            <ac:spMk id="3" creationId="{6D2E1EF7-016E-04DA-3B8F-3CB83B8983E1}"/>
          </ac:spMkLst>
        </pc:spChg>
        <pc:spChg chg="add del mod ord">
          <ac:chgData name="Amélie CORDIER" userId="740ebb85-2d4d-4b19-bcdd-6ba9bf27a9a0" providerId="ADAL" clId="{F3CC2B74-A2A2-47F9-BC8B-B760A848DB04}" dt="2022-12-20T20:41:50.677" v="2" actId="478"/>
          <ac:spMkLst>
            <pc:docMk/>
            <pc:sldMk cId="1983992174" sldId="256"/>
            <ac:spMk id="4" creationId="{E0056244-E9AC-45D4-843B-0FB86CBF3D00}"/>
          </ac:spMkLst>
        </pc:spChg>
        <pc:spChg chg="add del mod ord">
          <ac:chgData name="Amélie CORDIER" userId="740ebb85-2d4d-4b19-bcdd-6ba9bf27a9a0" providerId="ADAL" clId="{F3CC2B74-A2A2-47F9-BC8B-B760A848DB04}" dt="2022-12-20T20:41:53.465" v="3" actId="478"/>
          <ac:spMkLst>
            <pc:docMk/>
            <pc:sldMk cId="1983992174" sldId="256"/>
            <ac:spMk id="5" creationId="{CDC107B2-8720-8952-FBA0-D52B98D81E8B}"/>
          </ac:spMkLst>
        </pc:spChg>
        <pc:spChg chg="add del mod ord">
          <ac:chgData name="Amélie CORDIER" userId="740ebb85-2d4d-4b19-bcdd-6ba9bf27a9a0" providerId="ADAL" clId="{F3CC2B74-A2A2-47F9-BC8B-B760A848DB04}" dt="2022-12-20T20:41:57.919" v="4" actId="478"/>
          <ac:spMkLst>
            <pc:docMk/>
            <pc:sldMk cId="1983992174" sldId="256"/>
            <ac:spMk id="6" creationId="{5353D6AE-52DD-3CD6-FEED-D98CE2E3FDEB}"/>
          </ac:spMkLst>
        </pc:spChg>
        <pc:picChg chg="add mod">
          <ac:chgData name="Amélie CORDIER" userId="740ebb85-2d4d-4b19-bcdd-6ba9bf27a9a0" providerId="ADAL" clId="{F3CC2B74-A2A2-47F9-BC8B-B760A848DB04}" dt="2022-12-20T20:47:37.835" v="12" actId="14100"/>
          <ac:picMkLst>
            <pc:docMk/>
            <pc:sldMk cId="1983992174" sldId="256"/>
            <ac:picMk id="8" creationId="{7D9B9187-244A-C5ED-0B27-B38F3311C5AE}"/>
          </ac:picMkLst>
        </pc:picChg>
        <pc:picChg chg="add mod">
          <ac:chgData name="Amélie CORDIER" userId="740ebb85-2d4d-4b19-bcdd-6ba9bf27a9a0" providerId="ADAL" clId="{F3CC2B74-A2A2-47F9-BC8B-B760A848DB04}" dt="2022-12-20T20:47:27.875" v="11" actId="1076"/>
          <ac:picMkLst>
            <pc:docMk/>
            <pc:sldMk cId="1983992174" sldId="256"/>
            <ac:picMk id="10" creationId="{5F4B5708-92B2-315C-1D43-83876BF77FD5}"/>
          </ac:picMkLst>
        </pc:picChg>
        <pc:picChg chg="add mod">
          <ac:chgData name="Amélie CORDIER" userId="740ebb85-2d4d-4b19-bcdd-6ba9bf27a9a0" providerId="ADAL" clId="{F3CC2B74-A2A2-47F9-BC8B-B760A848DB04}" dt="2022-12-20T20:48:15.144" v="14" actId="1076"/>
          <ac:picMkLst>
            <pc:docMk/>
            <pc:sldMk cId="1983992174" sldId="256"/>
            <ac:picMk id="11" creationId="{F6AE913A-1378-2D60-3CCE-9FF6D4E909E6}"/>
          </ac:picMkLst>
        </pc:picChg>
      </pc:sldChg>
      <pc:sldChg chg="addSp delSp modSp new mod ord modClrScheme chgLayout">
        <pc:chgData name="Amélie CORDIER" userId="740ebb85-2d4d-4b19-bcdd-6ba9bf27a9a0" providerId="ADAL" clId="{F3CC2B74-A2A2-47F9-BC8B-B760A848DB04}" dt="2022-12-20T20:51:54.466" v="63" actId="122"/>
        <pc:sldMkLst>
          <pc:docMk/>
          <pc:sldMk cId="2557683926" sldId="257"/>
        </pc:sldMkLst>
        <pc:spChg chg="del">
          <ac:chgData name="Amélie CORDIER" userId="740ebb85-2d4d-4b19-bcdd-6ba9bf27a9a0" providerId="ADAL" clId="{F3CC2B74-A2A2-47F9-BC8B-B760A848DB04}" dt="2022-12-20T20:49:53.427" v="18" actId="478"/>
          <ac:spMkLst>
            <pc:docMk/>
            <pc:sldMk cId="2557683926" sldId="257"/>
            <ac:spMk id="2" creationId="{214099F7-AE1D-5355-3DD9-6BF9497AF0C6}"/>
          </ac:spMkLst>
        </pc:spChg>
        <pc:spChg chg="del">
          <ac:chgData name="Amélie CORDIER" userId="740ebb85-2d4d-4b19-bcdd-6ba9bf27a9a0" providerId="ADAL" clId="{F3CC2B74-A2A2-47F9-BC8B-B760A848DB04}" dt="2022-12-20T20:49:56.371" v="19" actId="478"/>
          <ac:spMkLst>
            <pc:docMk/>
            <pc:sldMk cId="2557683926" sldId="257"/>
            <ac:spMk id="3" creationId="{532A0DE3-F72F-571B-94BA-9A99B4C62AFA}"/>
          </ac:spMkLst>
        </pc:spChg>
        <pc:spChg chg="del">
          <ac:chgData name="Amélie CORDIER" userId="740ebb85-2d4d-4b19-bcdd-6ba9bf27a9a0" providerId="ADAL" clId="{F3CC2B74-A2A2-47F9-BC8B-B760A848DB04}" dt="2022-12-20T20:49:59.349" v="20" actId="478"/>
          <ac:spMkLst>
            <pc:docMk/>
            <pc:sldMk cId="2557683926" sldId="257"/>
            <ac:spMk id="4" creationId="{1971CAA6-DCEF-EAEA-B807-843B52FDC08D}"/>
          </ac:spMkLst>
        </pc:spChg>
        <pc:spChg chg="add mod ord">
          <ac:chgData name="Amélie CORDIER" userId="740ebb85-2d4d-4b19-bcdd-6ba9bf27a9a0" providerId="ADAL" clId="{F3CC2B74-A2A2-47F9-BC8B-B760A848DB04}" dt="2022-12-20T20:51:54.466" v="63" actId="122"/>
          <ac:spMkLst>
            <pc:docMk/>
            <pc:sldMk cId="2557683926" sldId="257"/>
            <ac:spMk id="7" creationId="{162E83D3-01D2-E2EA-19A4-C0084D2D297C}"/>
          </ac:spMkLst>
        </pc:spChg>
        <pc:spChg chg="add del mod ord">
          <ac:chgData name="Amélie CORDIER" userId="740ebb85-2d4d-4b19-bcdd-6ba9bf27a9a0" providerId="ADAL" clId="{F3CC2B74-A2A2-47F9-BC8B-B760A848DB04}" dt="2022-12-20T20:51:17.567" v="24" actId="478"/>
          <ac:spMkLst>
            <pc:docMk/>
            <pc:sldMk cId="2557683926" sldId="257"/>
            <ac:spMk id="8" creationId="{1011FC5D-2801-5AA2-3F06-9BF5BB1A40E2}"/>
          </ac:spMkLst>
        </pc:spChg>
        <pc:picChg chg="add mod">
          <ac:chgData name="Amélie CORDIER" userId="740ebb85-2d4d-4b19-bcdd-6ba9bf27a9a0" providerId="ADAL" clId="{F3CC2B74-A2A2-47F9-BC8B-B760A848DB04}" dt="2022-12-20T20:51:01.434" v="22" actId="14100"/>
          <ac:picMkLst>
            <pc:docMk/>
            <pc:sldMk cId="2557683926" sldId="257"/>
            <ac:picMk id="6" creationId="{0C156761-5630-A14F-33BB-DBDA9D4B4EE2}"/>
          </ac:picMkLst>
        </pc:picChg>
      </pc:sldChg>
      <pc:sldChg chg="addSp delSp modSp new mod modAnim">
        <pc:chgData name="Amélie CORDIER" userId="740ebb85-2d4d-4b19-bcdd-6ba9bf27a9a0" providerId="ADAL" clId="{F3CC2B74-A2A2-47F9-BC8B-B760A848DB04}" dt="2022-12-20T20:56:57.954" v="78" actId="1076"/>
        <pc:sldMkLst>
          <pc:docMk/>
          <pc:sldMk cId="2946217347" sldId="258"/>
        </pc:sldMkLst>
        <pc:spChg chg="del">
          <ac:chgData name="Amélie CORDIER" userId="740ebb85-2d4d-4b19-bcdd-6ba9bf27a9a0" providerId="ADAL" clId="{F3CC2B74-A2A2-47F9-BC8B-B760A848DB04}" dt="2022-12-20T20:52:35.814" v="65" actId="478"/>
          <ac:spMkLst>
            <pc:docMk/>
            <pc:sldMk cId="2946217347" sldId="258"/>
            <ac:spMk id="2" creationId="{B6362748-48D5-27AE-455F-D51EA0A4D852}"/>
          </ac:spMkLst>
        </pc:spChg>
        <pc:spChg chg="del">
          <ac:chgData name="Amélie CORDIER" userId="740ebb85-2d4d-4b19-bcdd-6ba9bf27a9a0" providerId="ADAL" clId="{F3CC2B74-A2A2-47F9-BC8B-B760A848DB04}" dt="2022-12-20T20:52:38.408" v="66" actId="478"/>
          <ac:spMkLst>
            <pc:docMk/>
            <pc:sldMk cId="2946217347" sldId="258"/>
            <ac:spMk id="3" creationId="{E540338B-0165-B437-BF29-1327286E339C}"/>
          </ac:spMkLst>
        </pc:spChg>
        <pc:spChg chg="del">
          <ac:chgData name="Amélie CORDIER" userId="740ebb85-2d4d-4b19-bcdd-6ba9bf27a9a0" providerId="ADAL" clId="{F3CC2B74-A2A2-47F9-BC8B-B760A848DB04}" dt="2022-12-20T20:52:41.147" v="67" actId="478"/>
          <ac:spMkLst>
            <pc:docMk/>
            <pc:sldMk cId="2946217347" sldId="258"/>
            <ac:spMk id="4" creationId="{D029AB2B-8B38-55AB-D577-33E7F2B0EA80}"/>
          </ac:spMkLst>
        </pc:spChg>
        <pc:picChg chg="add mod">
          <ac:chgData name="Amélie CORDIER" userId="740ebb85-2d4d-4b19-bcdd-6ba9bf27a9a0" providerId="ADAL" clId="{F3CC2B74-A2A2-47F9-BC8B-B760A848DB04}" dt="2022-12-20T20:54:30.813" v="72" actId="1076"/>
          <ac:picMkLst>
            <pc:docMk/>
            <pc:sldMk cId="2946217347" sldId="258"/>
            <ac:picMk id="6" creationId="{9E975074-6A2E-1274-3D04-63536241C819}"/>
          </ac:picMkLst>
        </pc:picChg>
        <pc:picChg chg="add mod">
          <ac:chgData name="Amélie CORDIER" userId="740ebb85-2d4d-4b19-bcdd-6ba9bf27a9a0" providerId="ADAL" clId="{F3CC2B74-A2A2-47F9-BC8B-B760A848DB04}" dt="2022-12-20T20:55:14.127" v="76" actId="1076"/>
          <ac:picMkLst>
            <pc:docMk/>
            <pc:sldMk cId="2946217347" sldId="258"/>
            <ac:picMk id="8" creationId="{3D622B7F-C7BA-5C64-0E0D-14B272FEF9EB}"/>
          </ac:picMkLst>
        </pc:picChg>
        <pc:picChg chg="add mod">
          <ac:chgData name="Amélie CORDIER" userId="740ebb85-2d4d-4b19-bcdd-6ba9bf27a9a0" providerId="ADAL" clId="{F3CC2B74-A2A2-47F9-BC8B-B760A848DB04}" dt="2022-12-20T20:56:57.954" v="78" actId="1076"/>
          <ac:picMkLst>
            <pc:docMk/>
            <pc:sldMk cId="2946217347" sldId="258"/>
            <ac:picMk id="9" creationId="{084A99E3-5AF1-48A4-BE81-8E9B213000D3}"/>
          </ac:picMkLst>
        </pc:picChg>
      </pc:sldChg>
      <pc:sldChg chg="addSp delSp new mod">
        <pc:chgData name="Amélie CORDIER" userId="740ebb85-2d4d-4b19-bcdd-6ba9bf27a9a0" providerId="ADAL" clId="{F3CC2B74-A2A2-47F9-BC8B-B760A848DB04}" dt="2022-12-20T20:59:16.302" v="83" actId="22"/>
        <pc:sldMkLst>
          <pc:docMk/>
          <pc:sldMk cId="859671467" sldId="259"/>
        </pc:sldMkLst>
        <pc:spChg chg="del">
          <ac:chgData name="Amélie CORDIER" userId="740ebb85-2d4d-4b19-bcdd-6ba9bf27a9a0" providerId="ADAL" clId="{F3CC2B74-A2A2-47F9-BC8B-B760A848DB04}" dt="2022-12-20T20:58:05.229" v="80" actId="478"/>
          <ac:spMkLst>
            <pc:docMk/>
            <pc:sldMk cId="859671467" sldId="259"/>
            <ac:spMk id="2" creationId="{DD7E36C2-04F8-3FBB-BA80-69EF644E7D44}"/>
          </ac:spMkLst>
        </pc:spChg>
        <pc:spChg chg="del">
          <ac:chgData name="Amélie CORDIER" userId="740ebb85-2d4d-4b19-bcdd-6ba9bf27a9a0" providerId="ADAL" clId="{F3CC2B74-A2A2-47F9-BC8B-B760A848DB04}" dt="2022-12-20T20:58:07.946" v="81" actId="478"/>
          <ac:spMkLst>
            <pc:docMk/>
            <pc:sldMk cId="859671467" sldId="259"/>
            <ac:spMk id="3" creationId="{60E8CE53-1EEB-7B3E-DF24-514CB7B6D72F}"/>
          </ac:spMkLst>
        </pc:spChg>
        <pc:spChg chg="del">
          <ac:chgData name="Amélie CORDIER" userId="740ebb85-2d4d-4b19-bcdd-6ba9bf27a9a0" providerId="ADAL" clId="{F3CC2B74-A2A2-47F9-BC8B-B760A848DB04}" dt="2022-12-20T20:58:13.628" v="82" actId="478"/>
          <ac:spMkLst>
            <pc:docMk/>
            <pc:sldMk cId="859671467" sldId="259"/>
            <ac:spMk id="4" creationId="{09912CD4-9966-739F-32DE-D06E7272AFF1}"/>
          </ac:spMkLst>
        </pc:spChg>
        <pc:picChg chg="add">
          <ac:chgData name="Amélie CORDIER" userId="740ebb85-2d4d-4b19-bcdd-6ba9bf27a9a0" providerId="ADAL" clId="{F3CC2B74-A2A2-47F9-BC8B-B760A848DB04}" dt="2022-12-20T20:59:16.302" v="83" actId="22"/>
          <ac:picMkLst>
            <pc:docMk/>
            <pc:sldMk cId="859671467" sldId="259"/>
            <ac:picMk id="6" creationId="{2426D009-F8B3-10FC-0DA6-15723B333FE2}"/>
          </ac:picMkLst>
        </pc:picChg>
      </pc:sldChg>
      <pc:sldChg chg="addSp delSp modSp new mod modAnim">
        <pc:chgData name="Amélie CORDIER" userId="740ebb85-2d4d-4b19-bcdd-6ba9bf27a9a0" providerId="ADAL" clId="{F3CC2B74-A2A2-47F9-BC8B-B760A848DB04}" dt="2022-12-20T21:02:04.270" v="96" actId="1076"/>
        <pc:sldMkLst>
          <pc:docMk/>
          <pc:sldMk cId="361354361" sldId="260"/>
        </pc:sldMkLst>
        <pc:spChg chg="del">
          <ac:chgData name="Amélie CORDIER" userId="740ebb85-2d4d-4b19-bcdd-6ba9bf27a9a0" providerId="ADAL" clId="{F3CC2B74-A2A2-47F9-BC8B-B760A848DB04}" dt="2022-12-20T20:59:34.291" v="85" actId="478"/>
          <ac:spMkLst>
            <pc:docMk/>
            <pc:sldMk cId="361354361" sldId="260"/>
            <ac:spMk id="2" creationId="{C877D63D-340C-5237-5311-5378DA2487AF}"/>
          </ac:spMkLst>
        </pc:spChg>
        <pc:spChg chg="del">
          <ac:chgData name="Amélie CORDIER" userId="740ebb85-2d4d-4b19-bcdd-6ba9bf27a9a0" providerId="ADAL" clId="{F3CC2B74-A2A2-47F9-BC8B-B760A848DB04}" dt="2022-12-20T20:59:37.503" v="86" actId="478"/>
          <ac:spMkLst>
            <pc:docMk/>
            <pc:sldMk cId="361354361" sldId="260"/>
            <ac:spMk id="3" creationId="{A33EED47-60FF-B603-FA84-8583FBE0E30D}"/>
          </ac:spMkLst>
        </pc:spChg>
        <pc:spChg chg="del">
          <ac:chgData name="Amélie CORDIER" userId="740ebb85-2d4d-4b19-bcdd-6ba9bf27a9a0" providerId="ADAL" clId="{F3CC2B74-A2A2-47F9-BC8B-B760A848DB04}" dt="2022-12-20T20:59:40.362" v="87" actId="478"/>
          <ac:spMkLst>
            <pc:docMk/>
            <pc:sldMk cId="361354361" sldId="260"/>
            <ac:spMk id="4" creationId="{5EBD7B6F-4B9A-A1A0-79EE-A0A879298E69}"/>
          </ac:spMkLst>
        </pc:spChg>
        <pc:picChg chg="add mod">
          <ac:chgData name="Amélie CORDIER" userId="740ebb85-2d4d-4b19-bcdd-6ba9bf27a9a0" providerId="ADAL" clId="{F3CC2B74-A2A2-47F9-BC8B-B760A848DB04}" dt="2022-12-20T21:00:57.015" v="92" actId="1076"/>
          <ac:picMkLst>
            <pc:docMk/>
            <pc:sldMk cId="361354361" sldId="260"/>
            <ac:picMk id="6" creationId="{64532C69-6358-641B-A583-CBFE273E8BC4}"/>
          </ac:picMkLst>
        </pc:picChg>
        <pc:picChg chg="add mod">
          <ac:chgData name="Amélie CORDIER" userId="740ebb85-2d4d-4b19-bcdd-6ba9bf27a9a0" providerId="ADAL" clId="{F3CC2B74-A2A2-47F9-BC8B-B760A848DB04}" dt="2022-12-20T21:01:41.426" v="94" actId="1076"/>
          <ac:picMkLst>
            <pc:docMk/>
            <pc:sldMk cId="361354361" sldId="260"/>
            <ac:picMk id="8" creationId="{FEBF4975-48D2-E63B-67EB-F1F37663D5B9}"/>
          </ac:picMkLst>
        </pc:picChg>
        <pc:picChg chg="add mod">
          <ac:chgData name="Amélie CORDIER" userId="740ebb85-2d4d-4b19-bcdd-6ba9bf27a9a0" providerId="ADAL" clId="{F3CC2B74-A2A2-47F9-BC8B-B760A848DB04}" dt="2022-12-20T21:02:04.270" v="96" actId="1076"/>
          <ac:picMkLst>
            <pc:docMk/>
            <pc:sldMk cId="361354361" sldId="260"/>
            <ac:picMk id="9" creationId="{229C5225-4A35-B640-3646-AE6F80433F0B}"/>
          </ac:picMkLst>
        </pc:picChg>
      </pc:sldChg>
      <pc:sldChg chg="addSp delSp modSp new mod modAnim">
        <pc:chgData name="Amélie CORDIER" userId="740ebb85-2d4d-4b19-bcdd-6ba9bf27a9a0" providerId="ADAL" clId="{F3CC2B74-A2A2-47F9-BC8B-B760A848DB04}" dt="2022-12-20T21:12:45.812" v="124" actId="1076"/>
        <pc:sldMkLst>
          <pc:docMk/>
          <pc:sldMk cId="3792028776" sldId="261"/>
        </pc:sldMkLst>
        <pc:spChg chg="del">
          <ac:chgData name="Amélie CORDIER" userId="740ebb85-2d4d-4b19-bcdd-6ba9bf27a9a0" providerId="ADAL" clId="{F3CC2B74-A2A2-47F9-BC8B-B760A848DB04}" dt="2022-12-20T21:03:53.418" v="98" actId="478"/>
          <ac:spMkLst>
            <pc:docMk/>
            <pc:sldMk cId="3792028776" sldId="261"/>
            <ac:spMk id="2" creationId="{25925B44-C0E9-76F2-A0B0-187EC6BD77E8}"/>
          </ac:spMkLst>
        </pc:spChg>
        <pc:spChg chg="del">
          <ac:chgData name="Amélie CORDIER" userId="740ebb85-2d4d-4b19-bcdd-6ba9bf27a9a0" providerId="ADAL" clId="{F3CC2B74-A2A2-47F9-BC8B-B760A848DB04}" dt="2022-12-20T21:03:58.805" v="99" actId="478"/>
          <ac:spMkLst>
            <pc:docMk/>
            <pc:sldMk cId="3792028776" sldId="261"/>
            <ac:spMk id="3" creationId="{F83179B4-DBE1-0121-10BC-7563411FDD25}"/>
          </ac:spMkLst>
        </pc:spChg>
        <pc:spChg chg="del">
          <ac:chgData name="Amélie CORDIER" userId="740ebb85-2d4d-4b19-bcdd-6ba9bf27a9a0" providerId="ADAL" clId="{F3CC2B74-A2A2-47F9-BC8B-B760A848DB04}" dt="2022-12-20T21:04:01.410" v="100" actId="478"/>
          <ac:spMkLst>
            <pc:docMk/>
            <pc:sldMk cId="3792028776" sldId="261"/>
            <ac:spMk id="4" creationId="{087BC76F-4810-7449-8EC4-D0ACA09ECC4C}"/>
          </ac:spMkLst>
        </pc:spChg>
        <pc:picChg chg="add mod">
          <ac:chgData name="Amélie CORDIER" userId="740ebb85-2d4d-4b19-bcdd-6ba9bf27a9a0" providerId="ADAL" clId="{F3CC2B74-A2A2-47F9-BC8B-B760A848DB04}" dt="2022-12-20T21:11:04.275" v="115" actId="1076"/>
          <ac:picMkLst>
            <pc:docMk/>
            <pc:sldMk cId="3792028776" sldId="261"/>
            <ac:picMk id="6" creationId="{67E8717E-DE7C-CBE2-B28D-0A3B242A5FEA}"/>
          </ac:picMkLst>
        </pc:picChg>
        <pc:picChg chg="add mod">
          <ac:chgData name="Amélie CORDIER" userId="740ebb85-2d4d-4b19-bcdd-6ba9bf27a9a0" providerId="ADAL" clId="{F3CC2B74-A2A2-47F9-BC8B-B760A848DB04}" dt="2022-12-20T21:11:08.120" v="116" actId="1076"/>
          <ac:picMkLst>
            <pc:docMk/>
            <pc:sldMk cId="3792028776" sldId="261"/>
            <ac:picMk id="7" creationId="{0157FF1A-C046-A73C-9ACF-A8BC9D60BFCE}"/>
          </ac:picMkLst>
        </pc:picChg>
        <pc:picChg chg="add del mod">
          <ac:chgData name="Amélie CORDIER" userId="740ebb85-2d4d-4b19-bcdd-6ba9bf27a9a0" providerId="ADAL" clId="{F3CC2B74-A2A2-47F9-BC8B-B760A848DB04}" dt="2022-12-20T21:11:26.320" v="118"/>
          <ac:picMkLst>
            <pc:docMk/>
            <pc:sldMk cId="3792028776" sldId="261"/>
            <ac:picMk id="8" creationId="{B07E8085-9673-B221-10A6-DC99AE870FFE}"/>
          </ac:picMkLst>
        </pc:picChg>
        <pc:picChg chg="add del mod">
          <ac:chgData name="Amélie CORDIER" userId="740ebb85-2d4d-4b19-bcdd-6ba9bf27a9a0" providerId="ADAL" clId="{F3CC2B74-A2A2-47F9-BC8B-B760A848DB04}" dt="2022-12-20T21:11:51.374" v="120"/>
          <ac:picMkLst>
            <pc:docMk/>
            <pc:sldMk cId="3792028776" sldId="261"/>
            <ac:picMk id="9" creationId="{C113E219-D039-9403-8E2D-E9E9673C444F}"/>
          </ac:picMkLst>
        </pc:picChg>
        <pc:picChg chg="add mod">
          <ac:chgData name="Amélie CORDIER" userId="740ebb85-2d4d-4b19-bcdd-6ba9bf27a9a0" providerId="ADAL" clId="{F3CC2B74-A2A2-47F9-BC8B-B760A848DB04}" dt="2022-12-20T21:12:18.614" v="122" actId="1076"/>
          <ac:picMkLst>
            <pc:docMk/>
            <pc:sldMk cId="3792028776" sldId="261"/>
            <ac:picMk id="10" creationId="{10383F39-E443-DFAA-3724-2AE8F0B1A58F}"/>
          </ac:picMkLst>
        </pc:picChg>
        <pc:picChg chg="add mod">
          <ac:chgData name="Amélie CORDIER" userId="740ebb85-2d4d-4b19-bcdd-6ba9bf27a9a0" providerId="ADAL" clId="{F3CC2B74-A2A2-47F9-BC8B-B760A848DB04}" dt="2022-12-20T21:12:45.812" v="124" actId="1076"/>
          <ac:picMkLst>
            <pc:docMk/>
            <pc:sldMk cId="3792028776" sldId="261"/>
            <ac:picMk id="11" creationId="{40FC9C3C-484B-F976-E2A0-739BCBA22A96}"/>
          </ac:picMkLst>
        </pc:picChg>
      </pc:sldChg>
      <pc:sldChg chg="addSp delSp modSp new mod modAnim">
        <pc:chgData name="Amélie CORDIER" userId="740ebb85-2d4d-4b19-bcdd-6ba9bf27a9a0" providerId="ADAL" clId="{F3CC2B74-A2A2-47F9-BC8B-B760A848DB04}" dt="2022-12-20T21:20:42.677" v="152" actId="1076"/>
        <pc:sldMkLst>
          <pc:docMk/>
          <pc:sldMk cId="2242648120" sldId="262"/>
        </pc:sldMkLst>
        <pc:spChg chg="del">
          <ac:chgData name="Amélie CORDIER" userId="740ebb85-2d4d-4b19-bcdd-6ba9bf27a9a0" providerId="ADAL" clId="{F3CC2B74-A2A2-47F9-BC8B-B760A848DB04}" dt="2022-12-20T21:08:46.595" v="108" actId="478"/>
          <ac:spMkLst>
            <pc:docMk/>
            <pc:sldMk cId="2242648120" sldId="262"/>
            <ac:spMk id="2" creationId="{C8CF71FC-1C45-8936-661F-AF5A18A4F5EB}"/>
          </ac:spMkLst>
        </pc:spChg>
        <pc:spChg chg="del">
          <ac:chgData name="Amélie CORDIER" userId="740ebb85-2d4d-4b19-bcdd-6ba9bf27a9a0" providerId="ADAL" clId="{F3CC2B74-A2A2-47F9-BC8B-B760A848DB04}" dt="2022-12-20T21:08:51.626" v="109" actId="478"/>
          <ac:spMkLst>
            <pc:docMk/>
            <pc:sldMk cId="2242648120" sldId="262"/>
            <ac:spMk id="3" creationId="{35573661-959E-647F-8A31-4864A983DE4F}"/>
          </ac:spMkLst>
        </pc:spChg>
        <pc:spChg chg="del">
          <ac:chgData name="Amélie CORDIER" userId="740ebb85-2d4d-4b19-bcdd-6ba9bf27a9a0" providerId="ADAL" clId="{F3CC2B74-A2A2-47F9-BC8B-B760A848DB04}" dt="2022-12-20T21:08:55.674" v="110" actId="478"/>
          <ac:spMkLst>
            <pc:docMk/>
            <pc:sldMk cId="2242648120" sldId="262"/>
            <ac:spMk id="4" creationId="{CB3EA5DD-57EC-3EA2-D83C-FE6489F8B1C0}"/>
          </ac:spMkLst>
        </pc:spChg>
        <pc:picChg chg="add del mod">
          <ac:chgData name="Amélie CORDIER" userId="740ebb85-2d4d-4b19-bcdd-6ba9bf27a9a0" providerId="ADAL" clId="{F3CC2B74-A2A2-47F9-BC8B-B760A848DB04}" dt="2022-12-20T21:13:02.826" v="125" actId="478"/>
          <ac:picMkLst>
            <pc:docMk/>
            <pc:sldMk cId="2242648120" sldId="262"/>
            <ac:picMk id="6" creationId="{506DF3CA-025D-C9F2-6EE1-A4FDE30ABB22}"/>
          </ac:picMkLst>
        </pc:picChg>
        <pc:picChg chg="add mod">
          <ac:chgData name="Amélie CORDIER" userId="740ebb85-2d4d-4b19-bcdd-6ba9bf27a9a0" providerId="ADAL" clId="{F3CC2B74-A2A2-47F9-BC8B-B760A848DB04}" dt="2022-12-20T21:15:01.899" v="132" actId="1076"/>
          <ac:picMkLst>
            <pc:docMk/>
            <pc:sldMk cId="2242648120" sldId="262"/>
            <ac:picMk id="8" creationId="{8E61FB15-B4C1-BE88-1EC7-B1C489F8BD9E}"/>
          </ac:picMkLst>
        </pc:picChg>
        <pc:picChg chg="add mod">
          <ac:chgData name="Amélie CORDIER" userId="740ebb85-2d4d-4b19-bcdd-6ba9bf27a9a0" providerId="ADAL" clId="{F3CC2B74-A2A2-47F9-BC8B-B760A848DB04}" dt="2022-12-20T21:15:55.642" v="134" actId="1076"/>
          <ac:picMkLst>
            <pc:docMk/>
            <pc:sldMk cId="2242648120" sldId="262"/>
            <ac:picMk id="10" creationId="{603C6861-4FC5-24A2-5304-DC3349A56898}"/>
          </ac:picMkLst>
        </pc:picChg>
        <pc:picChg chg="add mod">
          <ac:chgData name="Amélie CORDIER" userId="740ebb85-2d4d-4b19-bcdd-6ba9bf27a9a0" providerId="ADAL" clId="{F3CC2B74-A2A2-47F9-BC8B-B760A848DB04}" dt="2022-12-20T21:20:42.677" v="152" actId="1076"/>
          <ac:picMkLst>
            <pc:docMk/>
            <pc:sldMk cId="2242648120" sldId="262"/>
            <ac:picMk id="11" creationId="{3C71AB88-05ED-3642-CBD1-2BFC1D5EFB09}"/>
          </ac:picMkLst>
        </pc:picChg>
      </pc:sldChg>
      <pc:sldChg chg="addSp delSp modSp new mod modAnim">
        <pc:chgData name="Amélie CORDIER" userId="740ebb85-2d4d-4b19-bcdd-6ba9bf27a9a0" providerId="ADAL" clId="{F3CC2B74-A2A2-47F9-BC8B-B760A848DB04}" dt="2022-12-20T21:22:56.379" v="154" actId="1076"/>
        <pc:sldMkLst>
          <pc:docMk/>
          <pc:sldMk cId="1007868434" sldId="263"/>
        </pc:sldMkLst>
        <pc:spChg chg="del">
          <ac:chgData name="Amélie CORDIER" userId="740ebb85-2d4d-4b19-bcdd-6ba9bf27a9a0" providerId="ADAL" clId="{F3CC2B74-A2A2-47F9-BC8B-B760A848DB04}" dt="2022-12-20T21:16:27.811" v="136" actId="478"/>
          <ac:spMkLst>
            <pc:docMk/>
            <pc:sldMk cId="1007868434" sldId="263"/>
            <ac:spMk id="2" creationId="{2AB8BD0E-2FDD-A5ED-38A8-28C4F5A372CE}"/>
          </ac:spMkLst>
        </pc:spChg>
        <pc:spChg chg="del">
          <ac:chgData name="Amélie CORDIER" userId="740ebb85-2d4d-4b19-bcdd-6ba9bf27a9a0" providerId="ADAL" clId="{F3CC2B74-A2A2-47F9-BC8B-B760A848DB04}" dt="2022-12-20T21:16:31.137" v="137" actId="478"/>
          <ac:spMkLst>
            <pc:docMk/>
            <pc:sldMk cId="1007868434" sldId="263"/>
            <ac:spMk id="3" creationId="{0E351038-C018-28FF-1901-1CA4B158A94B}"/>
          </ac:spMkLst>
        </pc:spChg>
        <pc:spChg chg="del">
          <ac:chgData name="Amélie CORDIER" userId="740ebb85-2d4d-4b19-bcdd-6ba9bf27a9a0" providerId="ADAL" clId="{F3CC2B74-A2A2-47F9-BC8B-B760A848DB04}" dt="2022-12-20T21:16:36.098" v="138" actId="478"/>
          <ac:spMkLst>
            <pc:docMk/>
            <pc:sldMk cId="1007868434" sldId="263"/>
            <ac:spMk id="4" creationId="{1993D88C-A72D-7DBB-C861-892B99090C52}"/>
          </ac:spMkLst>
        </pc:spChg>
        <pc:picChg chg="add mod">
          <ac:chgData name="Amélie CORDIER" userId="740ebb85-2d4d-4b19-bcdd-6ba9bf27a9a0" providerId="ADAL" clId="{F3CC2B74-A2A2-47F9-BC8B-B760A848DB04}" dt="2022-12-20T21:18:01.139" v="142" actId="1076"/>
          <ac:picMkLst>
            <pc:docMk/>
            <pc:sldMk cId="1007868434" sldId="263"/>
            <ac:picMk id="6" creationId="{FD556D5F-D561-7708-9AF0-8721E528C161}"/>
          </ac:picMkLst>
        </pc:picChg>
        <pc:picChg chg="add mod">
          <ac:chgData name="Amélie CORDIER" userId="740ebb85-2d4d-4b19-bcdd-6ba9bf27a9a0" providerId="ADAL" clId="{F3CC2B74-A2A2-47F9-BC8B-B760A848DB04}" dt="2022-12-20T21:18:43.343" v="146" actId="1076"/>
          <ac:picMkLst>
            <pc:docMk/>
            <pc:sldMk cId="1007868434" sldId="263"/>
            <ac:picMk id="8" creationId="{4ED28193-0EDD-9CF1-F459-C475619816E3}"/>
          </ac:picMkLst>
        </pc:picChg>
        <pc:picChg chg="add mod">
          <ac:chgData name="Amélie CORDIER" userId="740ebb85-2d4d-4b19-bcdd-6ba9bf27a9a0" providerId="ADAL" clId="{F3CC2B74-A2A2-47F9-BC8B-B760A848DB04}" dt="2022-12-20T21:22:56.379" v="154" actId="1076"/>
          <ac:picMkLst>
            <pc:docMk/>
            <pc:sldMk cId="1007868434" sldId="263"/>
            <ac:picMk id="9" creationId="{6A3FB383-716C-2F5C-ED0D-D738CB6B3EBF}"/>
          </ac:picMkLst>
        </pc:picChg>
      </pc:sldChg>
      <pc:sldChg chg="addSp delSp new mod">
        <pc:chgData name="Amélie CORDIER" userId="740ebb85-2d4d-4b19-bcdd-6ba9bf27a9a0" providerId="ADAL" clId="{F3CC2B74-A2A2-47F9-BC8B-B760A848DB04}" dt="2022-12-20T21:19:58.418" v="150" actId="22"/>
        <pc:sldMkLst>
          <pc:docMk/>
          <pc:sldMk cId="4020748450" sldId="264"/>
        </pc:sldMkLst>
        <pc:spChg chg="del">
          <ac:chgData name="Amélie CORDIER" userId="740ebb85-2d4d-4b19-bcdd-6ba9bf27a9a0" providerId="ADAL" clId="{F3CC2B74-A2A2-47F9-BC8B-B760A848DB04}" dt="2022-12-20T21:18:54.507" v="148" actId="478"/>
          <ac:spMkLst>
            <pc:docMk/>
            <pc:sldMk cId="4020748450" sldId="264"/>
            <ac:spMk id="2" creationId="{4D66EF46-5DEB-6203-EFE8-90D12A89B771}"/>
          </ac:spMkLst>
        </pc:spChg>
        <pc:spChg chg="del">
          <ac:chgData name="Amélie CORDIER" userId="740ebb85-2d4d-4b19-bcdd-6ba9bf27a9a0" providerId="ADAL" clId="{F3CC2B74-A2A2-47F9-BC8B-B760A848DB04}" dt="2022-12-20T21:18:57.298" v="149" actId="478"/>
          <ac:spMkLst>
            <pc:docMk/>
            <pc:sldMk cId="4020748450" sldId="264"/>
            <ac:spMk id="3" creationId="{4F260E6C-470A-80B5-21CB-62D28B7BE120}"/>
          </ac:spMkLst>
        </pc:spChg>
        <pc:picChg chg="add">
          <ac:chgData name="Amélie CORDIER" userId="740ebb85-2d4d-4b19-bcdd-6ba9bf27a9a0" providerId="ADAL" clId="{F3CC2B74-A2A2-47F9-BC8B-B760A848DB04}" dt="2022-12-20T21:19:58.418" v="150" actId="22"/>
          <ac:picMkLst>
            <pc:docMk/>
            <pc:sldMk cId="4020748450" sldId="264"/>
            <ac:picMk id="5" creationId="{F7A81249-78FB-C581-4EE3-9619405024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78577-4F24-E628-8D8C-D17289255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6979571-32F4-A787-E18C-B61A70646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3ECA38-F759-6B16-ADA9-33B840C59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3A4CB8-B7D7-EAE5-0717-74C7D981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089C9D-6C6C-E46E-D922-5070D62A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58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F0CD71-7C3B-6E68-533A-C4584CCF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B6A6A0-00B4-0684-2059-F85C22A05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956415-4EB4-EDC9-FB66-E8D781C5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BC2D8E-485D-8676-10F1-58F54C16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047A85-8407-9AD4-9111-14803E2E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7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6BCFE88-6206-C2B0-DC67-DF9B25A67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339678-BAFD-1551-6221-9BB68B91E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10C5E1-DA20-7F42-BDBF-D037DACF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F39F23-8760-281D-0C2B-351DE06B2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5E0C14-AA6F-7ADE-F544-67A6A667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74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DB3658-910A-B00F-6B72-402D8266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2A5AAB-B0A7-961E-7075-957712739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99D657-E10B-25FF-9FB0-F14AF079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EE1926-67CD-ECB6-4D24-13697BF3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5F5F01-1C1B-3FF7-A64E-270A4158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33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BCD20-563B-C032-EC44-B1811AB7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D49A19-BF28-7A22-EB6A-467261DAF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4F2A67-C453-2AA9-5B88-69B05006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366BD7-432E-80DC-E9DC-B4184022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184728-71F1-A50B-CCFD-F9724369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74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67DDC-DB73-7947-B729-2DB04B9DB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7E08EC-A553-0180-E202-0CC5EFAC8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B81D8A-DB7A-259E-456E-77A1EA134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00D5EB-01E9-BBF3-D7DF-2649067E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422799-4C56-99BA-4A41-B5B9218E6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7FF600-6FB7-4A83-218A-DC5D9484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06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40E67-66E2-C1F4-5B8B-68243DB0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6BB983-3D91-089A-E147-DBE0FB43C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D3ADF0-1CB0-0367-2176-0F8D7B9B1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C7A4250-6D79-2087-6096-D79A79A54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AE7E216-DA0D-33E4-7447-83B6504AF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967E21-E8F7-C983-CEFD-1C4AE354C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2FB97F-95B2-4071-FA61-BE0D8BC4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06A022-24CD-F6A9-9C71-5A87413D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27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3230A2-6A87-B31D-5D30-F9D54CD5B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2F6C6F-2242-A2DD-BCF1-9EE8051E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4C4C06-3FE4-BE32-0EFF-1E642976C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EDFA26-A617-2955-082E-DE98D81E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3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96B2E8-CB6E-EC1C-6646-9E8A78A6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EE5DC0A-67A4-C032-606F-C06A5B8A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44B0C1-2FE9-C78F-EA48-04A69044C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18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DFAEB3-8195-7960-C8AE-1B5EF4C8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FA3F95-B140-DE89-5220-7EAE00109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641B1E-B1F4-113C-084F-19FDDB7FE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E071BE-08DC-5180-186A-34DE84DE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5C5E07-1F4C-4562-1D5A-11D2564A4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BFC4C0-FBB5-9113-DAED-8DDF6F87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18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3C8B7-EA5A-5CBF-8D20-DED50937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2642D81-65EB-2EA0-1741-DB60FB5B6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82E066-BAE5-0CD9-2FEA-EC9D7CB43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4554FF-705B-2BB8-D754-39619605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8D8F71-7442-3A70-C8E1-3B3039C8E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39ACC9-E398-CF29-27AC-5AC0D9332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81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0CC3F43-286A-5923-82D3-D951CEF2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7CE100-C08F-8EFD-736B-88D3BCC9E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19096A-0DDB-88DD-CEBE-49EF590C0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E0377-3F45-4A9F-A555-7290C3CE9023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19665F-F7F0-C32F-53ED-EB756EE9D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C7A0E2-6DF9-57AD-346D-0BDE9F931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5C85-5DC7-4802-9CE6-A487E0C114E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41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C156761-5630-A14F-33BB-DBDA9D4B4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487" y="952096"/>
            <a:ext cx="4129331" cy="5905903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162E83D3-01D2-E2EA-19A4-C0084D2D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07"/>
            <a:ext cx="10515600" cy="870989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/>
              <a:t>Classe de 6</a:t>
            </a:r>
            <a:r>
              <a:rPr lang="fr-FR" sz="3200" b="1" baseline="30000" dirty="0"/>
              <a:t>e</a:t>
            </a:r>
            <a:r>
              <a:rPr lang="fr-FR" sz="3200" b="1" dirty="0"/>
              <a:t> B </a:t>
            </a:r>
            <a:br>
              <a:rPr lang="fr-FR" sz="3200" b="1" dirty="0"/>
            </a:br>
            <a:r>
              <a:rPr lang="fr-FR" sz="3200" b="1" dirty="0"/>
              <a:t>Collège Bellevue</a:t>
            </a:r>
          </a:p>
        </p:txBody>
      </p:sp>
    </p:spTree>
    <p:extLst>
      <p:ext uri="{BB962C8B-B14F-4D97-AF65-F5344CB8AC3E}">
        <p14:creationId xmlns:p14="http://schemas.microsoft.com/office/powerpoint/2010/main" val="255768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D9B9187-244A-C5ED-0B27-B38F3311C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16" y="121353"/>
            <a:ext cx="4426865" cy="666737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4B5708-92B2-315C-1D43-83876BF77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523" y="121354"/>
            <a:ext cx="4661492" cy="6736646"/>
          </a:xfrm>
          <a:prstGeom prst="rect">
            <a:avLst/>
          </a:prstGeom>
        </p:spPr>
      </p:pic>
      <p:pic>
        <p:nvPicPr>
          <p:cNvPr id="11" name="Louka6B">
            <a:hlinkClick r:id="" action="ppaction://media"/>
            <a:extLst>
              <a:ext uri="{FF2B5EF4-FFF2-40B4-BE49-F238E27FC236}">
                <a16:creationId xmlns:a16="http://schemas.microsoft.com/office/drawing/2014/main" id="{F6AE913A-1378-2D60-3CCE-9FF6D4E90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2278" y="344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E975074-6A2E-1274-3D04-63536241C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2" y="119864"/>
            <a:ext cx="4875459" cy="6618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622B7F-C7BA-5C64-0E0D-14B272FEF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446" y="263237"/>
            <a:ext cx="4981450" cy="3646998"/>
          </a:xfrm>
          <a:prstGeom prst="rect">
            <a:avLst/>
          </a:prstGeom>
        </p:spPr>
      </p:pic>
      <p:pic>
        <p:nvPicPr>
          <p:cNvPr id="9" name="Louna Margot nahuel Ame¦ülie 6B2">
            <a:hlinkClick r:id="" action="ppaction://media"/>
            <a:extLst>
              <a:ext uri="{FF2B5EF4-FFF2-40B4-BE49-F238E27FC236}">
                <a16:creationId xmlns:a16="http://schemas.microsoft.com/office/drawing/2014/main" id="{084A99E3-5AF1-48A4-BE81-8E9B21300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7355" y="2632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426D009-F8B3-10FC-0DA6-15723B333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31" y="72852"/>
            <a:ext cx="9493738" cy="671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71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4532C69-6358-641B-A583-CBFE273E8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93" y="0"/>
            <a:ext cx="4868825" cy="66610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BF4975-48D2-E63B-67EB-F1F37663D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4778115" cy="6858000"/>
          </a:xfrm>
          <a:prstGeom prst="rect">
            <a:avLst/>
          </a:prstGeom>
        </p:spPr>
      </p:pic>
      <p:pic>
        <p:nvPicPr>
          <p:cNvPr id="9" name="Louis6B">
            <a:hlinkClick r:id="" action="ppaction://media"/>
            <a:extLst>
              <a:ext uri="{FF2B5EF4-FFF2-40B4-BE49-F238E27FC236}">
                <a16:creationId xmlns:a16="http://schemas.microsoft.com/office/drawing/2014/main" id="{229C5225-4A35-B640-3646-AE6F80433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4146" y="3856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E8717E-DE7C-CBE2-B28D-0A3B242A5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08" y="405952"/>
            <a:ext cx="4804748" cy="6046096"/>
          </a:xfrm>
          <a:prstGeom prst="rect">
            <a:avLst/>
          </a:prstGeom>
        </p:spPr>
      </p:pic>
      <p:pic>
        <p:nvPicPr>
          <p:cNvPr id="7" name="Leo6B">
            <a:hlinkClick r:id="" action="ppaction://media"/>
            <a:extLst>
              <a:ext uri="{FF2B5EF4-FFF2-40B4-BE49-F238E27FC236}">
                <a16:creationId xmlns:a16="http://schemas.microsoft.com/office/drawing/2014/main" id="{0157FF1A-C046-A73C-9ACF-A8BC9D60B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2382" y="531090"/>
            <a:ext cx="406400" cy="406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383F39-E443-DFAA-3724-2AE8F0B1A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618" y="330258"/>
            <a:ext cx="4680688" cy="6527742"/>
          </a:xfrm>
          <a:prstGeom prst="rect">
            <a:avLst/>
          </a:prstGeom>
        </p:spPr>
      </p:pic>
      <p:pic>
        <p:nvPicPr>
          <p:cNvPr id="11" name="Owen mails ambre emmy 6B2">
            <a:hlinkClick r:id="" action="ppaction://media"/>
            <a:extLst>
              <a:ext uri="{FF2B5EF4-FFF2-40B4-BE49-F238E27FC236}">
                <a16:creationId xmlns:a16="http://schemas.microsoft.com/office/drawing/2014/main" id="{40FC9C3C-484B-F976-E2A0-739BCBA22A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8600" y="5310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2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E61FB15-B4C1-BE88-1EC7-B1C489F8B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3" y="109506"/>
            <a:ext cx="4744139" cy="66389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3C6861-4FC5-24A2-5304-DC3349A56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"/>
            <a:ext cx="4838391" cy="6858000"/>
          </a:xfrm>
          <a:prstGeom prst="rect">
            <a:avLst/>
          </a:prstGeom>
        </p:spPr>
      </p:pic>
      <p:pic>
        <p:nvPicPr>
          <p:cNvPr id="11" name="Gabin Alexandre Eloi¦êse Leia 6B3">
            <a:hlinkClick r:id="" action="ppaction://media"/>
            <a:extLst>
              <a:ext uri="{FF2B5EF4-FFF2-40B4-BE49-F238E27FC236}">
                <a16:creationId xmlns:a16="http://schemas.microsoft.com/office/drawing/2014/main" id="{3C71AB88-05ED-3642-CBD1-2BFC1D5EF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7127" y="205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4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556D5F-D561-7708-9AF0-8721E528C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37" y="77035"/>
            <a:ext cx="4796777" cy="67039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D28193-0EDD-9CF1-F459-C47561981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138" y="404090"/>
            <a:ext cx="4736626" cy="1578876"/>
          </a:xfrm>
          <a:prstGeom prst="rect">
            <a:avLst/>
          </a:prstGeom>
        </p:spPr>
      </p:pic>
      <p:pic>
        <p:nvPicPr>
          <p:cNvPr id="9" name="Constance6B">
            <a:hlinkClick r:id="" action="ppaction://media"/>
            <a:extLst>
              <a:ext uri="{FF2B5EF4-FFF2-40B4-BE49-F238E27FC236}">
                <a16:creationId xmlns:a16="http://schemas.microsoft.com/office/drawing/2014/main" id="{6A3FB383-716C-2F5C-ED0D-D738CB6B3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8964" y="3024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6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A81249-78FB-C581-4EE3-961940502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31" y="82378"/>
            <a:ext cx="9493738" cy="669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484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</Words>
  <Application>Microsoft Office PowerPoint</Application>
  <PresentationFormat>Grand écran</PresentationFormat>
  <Paragraphs>1</Paragraphs>
  <Slides>9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Classe de 6e B  Collège Bellevue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Classe de 6e B  Collège Bellevue</dc:title>
  <dc:creator>Amélie CORDIER</dc:creator>
  <cp:lastModifiedBy>Amélie CORDIER</cp:lastModifiedBy>
  <cp:revision>1</cp:revision>
  <dcterms:created xsi:type="dcterms:W3CDTF">2022-12-20T20:41:39Z</dcterms:created>
  <dcterms:modified xsi:type="dcterms:W3CDTF">2022-12-20T21:24:26Z</dcterms:modified>
</cp:coreProperties>
</file>