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0" r:id="rId3"/>
    <p:sldId id="257" r:id="rId4"/>
    <p:sldId id="258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6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élie CORDIER" userId="740ebb85-2d4d-4b19-bcdd-6ba9bf27a9a0" providerId="ADAL" clId="{5CE19F1E-2E02-428F-9927-B492CB7ED685}"/>
    <pc:docChg chg="custSel addSld delSld modSld">
      <pc:chgData name="Amélie CORDIER" userId="740ebb85-2d4d-4b19-bcdd-6ba9bf27a9a0" providerId="ADAL" clId="{5CE19F1E-2E02-428F-9927-B492CB7ED685}" dt="2022-12-20T20:36:09.246" v="127" actId="1076"/>
      <pc:docMkLst>
        <pc:docMk/>
      </pc:docMkLst>
      <pc:sldChg chg="modSp mod">
        <pc:chgData name="Amélie CORDIER" userId="740ebb85-2d4d-4b19-bcdd-6ba9bf27a9a0" providerId="ADAL" clId="{5CE19F1E-2E02-428F-9927-B492CB7ED685}" dt="2022-12-20T20:17:11.374" v="108" actId="20577"/>
        <pc:sldMkLst>
          <pc:docMk/>
          <pc:sldMk cId="327257888" sldId="256"/>
        </pc:sldMkLst>
        <pc:spChg chg="mod">
          <ac:chgData name="Amélie CORDIER" userId="740ebb85-2d4d-4b19-bcdd-6ba9bf27a9a0" providerId="ADAL" clId="{5CE19F1E-2E02-428F-9927-B492CB7ED685}" dt="2022-12-20T20:17:11.374" v="108" actId="20577"/>
          <ac:spMkLst>
            <pc:docMk/>
            <pc:sldMk cId="327257888" sldId="256"/>
            <ac:spMk id="2" creationId="{C940EA30-403C-E0AD-896B-CD56CD42804E}"/>
          </ac:spMkLst>
        </pc:spChg>
      </pc:sldChg>
      <pc:sldChg chg="addSp modSp mod modAnim">
        <pc:chgData name="Amélie CORDIER" userId="740ebb85-2d4d-4b19-bcdd-6ba9bf27a9a0" providerId="ADAL" clId="{5CE19F1E-2E02-428F-9927-B492CB7ED685}" dt="2022-12-20T20:29:16.885" v="117" actId="1076"/>
        <pc:sldMkLst>
          <pc:docMk/>
          <pc:sldMk cId="2517987807" sldId="257"/>
        </pc:sldMkLst>
        <pc:picChg chg="add mod">
          <ac:chgData name="Amélie CORDIER" userId="740ebb85-2d4d-4b19-bcdd-6ba9bf27a9a0" providerId="ADAL" clId="{5CE19F1E-2E02-428F-9927-B492CB7ED685}" dt="2022-12-20T20:29:16.885" v="117" actId="1076"/>
          <ac:picMkLst>
            <pc:docMk/>
            <pc:sldMk cId="2517987807" sldId="257"/>
            <ac:picMk id="2" creationId="{90992FBA-2BE5-9C3F-2A2D-F158EF6A599D}"/>
          </ac:picMkLst>
        </pc:picChg>
      </pc:sldChg>
      <pc:sldChg chg="addSp delSp modSp mod delAnim modAnim">
        <pc:chgData name="Amélie CORDIER" userId="740ebb85-2d4d-4b19-bcdd-6ba9bf27a9a0" providerId="ADAL" clId="{5CE19F1E-2E02-428F-9927-B492CB7ED685}" dt="2022-12-20T20:28:14.445" v="115" actId="1076"/>
        <pc:sldMkLst>
          <pc:docMk/>
          <pc:sldMk cId="3901917302" sldId="260"/>
        </pc:sldMkLst>
        <pc:picChg chg="add del mod">
          <ac:chgData name="Amélie CORDIER" userId="740ebb85-2d4d-4b19-bcdd-6ba9bf27a9a0" providerId="ADAL" clId="{5CE19F1E-2E02-428F-9927-B492CB7ED685}" dt="2022-12-20T20:22:02.357" v="110" actId="478"/>
          <ac:picMkLst>
            <pc:docMk/>
            <pc:sldMk cId="3901917302" sldId="260"/>
            <ac:picMk id="2" creationId="{D70BED13-E446-11A3-1082-8B1322CA760B}"/>
          </ac:picMkLst>
        </pc:picChg>
        <pc:picChg chg="add del mod">
          <ac:chgData name="Amélie CORDIER" userId="740ebb85-2d4d-4b19-bcdd-6ba9bf27a9a0" providerId="ADAL" clId="{5CE19F1E-2E02-428F-9927-B492CB7ED685}" dt="2022-12-20T20:24:02.957" v="112" actId="478"/>
          <ac:picMkLst>
            <pc:docMk/>
            <pc:sldMk cId="3901917302" sldId="260"/>
            <ac:picMk id="3" creationId="{B563C04B-5A55-19D6-4938-686C0BABCF3B}"/>
          </ac:picMkLst>
        </pc:picChg>
        <pc:picChg chg="add mod">
          <ac:chgData name="Amélie CORDIER" userId="740ebb85-2d4d-4b19-bcdd-6ba9bf27a9a0" providerId="ADAL" clId="{5CE19F1E-2E02-428F-9927-B492CB7ED685}" dt="2022-12-20T20:28:14.445" v="115" actId="1076"/>
          <ac:picMkLst>
            <pc:docMk/>
            <pc:sldMk cId="3901917302" sldId="260"/>
            <ac:picMk id="4" creationId="{57313E22-FA4D-FFDA-39F4-15A36C521F94}"/>
          </ac:picMkLst>
        </pc:picChg>
      </pc:sldChg>
      <pc:sldChg chg="addSp modSp mod modAnim">
        <pc:chgData name="Amélie CORDIER" userId="740ebb85-2d4d-4b19-bcdd-6ba9bf27a9a0" providerId="ADAL" clId="{5CE19F1E-2E02-428F-9927-B492CB7ED685}" dt="2022-12-20T20:30:20.956" v="119" actId="1076"/>
        <pc:sldMkLst>
          <pc:docMk/>
          <pc:sldMk cId="279634582" sldId="261"/>
        </pc:sldMkLst>
        <pc:picChg chg="add mod">
          <ac:chgData name="Amélie CORDIER" userId="740ebb85-2d4d-4b19-bcdd-6ba9bf27a9a0" providerId="ADAL" clId="{5CE19F1E-2E02-428F-9927-B492CB7ED685}" dt="2022-12-20T20:30:20.956" v="119" actId="1076"/>
          <ac:picMkLst>
            <pc:docMk/>
            <pc:sldMk cId="279634582" sldId="261"/>
            <ac:picMk id="2" creationId="{D4751541-8D62-4A13-D06B-998A8558C1B8}"/>
          </ac:picMkLst>
        </pc:picChg>
      </pc:sldChg>
      <pc:sldChg chg="addSp delSp modSp new mod modAnim">
        <pc:chgData name="Amélie CORDIER" userId="740ebb85-2d4d-4b19-bcdd-6ba9bf27a9a0" providerId="ADAL" clId="{5CE19F1E-2E02-428F-9927-B492CB7ED685}" dt="2022-12-20T20:32:09.314" v="121" actId="1076"/>
        <pc:sldMkLst>
          <pc:docMk/>
          <pc:sldMk cId="2955713122" sldId="263"/>
        </pc:sldMkLst>
        <pc:spChg chg="del">
          <ac:chgData name="Amélie CORDIER" userId="740ebb85-2d4d-4b19-bcdd-6ba9bf27a9a0" providerId="ADAL" clId="{5CE19F1E-2E02-428F-9927-B492CB7ED685}" dt="2022-12-20T19:43:59.732" v="2" actId="478"/>
          <ac:spMkLst>
            <pc:docMk/>
            <pc:sldMk cId="2955713122" sldId="263"/>
            <ac:spMk id="2" creationId="{4E780C2E-7040-4B47-CE7A-63C499A095B8}"/>
          </ac:spMkLst>
        </pc:spChg>
        <pc:spChg chg="del">
          <ac:chgData name="Amélie CORDIER" userId="740ebb85-2d4d-4b19-bcdd-6ba9bf27a9a0" providerId="ADAL" clId="{5CE19F1E-2E02-428F-9927-B492CB7ED685}" dt="2022-12-20T19:44:04.870" v="3" actId="478"/>
          <ac:spMkLst>
            <pc:docMk/>
            <pc:sldMk cId="2955713122" sldId="263"/>
            <ac:spMk id="3" creationId="{CEE28F8C-B66B-3EA5-7BC2-D8303FB3C6CB}"/>
          </ac:spMkLst>
        </pc:spChg>
        <pc:spChg chg="del">
          <ac:chgData name="Amélie CORDIER" userId="740ebb85-2d4d-4b19-bcdd-6ba9bf27a9a0" providerId="ADAL" clId="{5CE19F1E-2E02-428F-9927-B492CB7ED685}" dt="2022-12-20T19:45:46.239" v="5" actId="478"/>
          <ac:spMkLst>
            <pc:docMk/>
            <pc:sldMk cId="2955713122" sldId="263"/>
            <ac:spMk id="4" creationId="{408DE1BC-53E0-5647-D36C-D32640F55C89}"/>
          </ac:spMkLst>
        </pc:spChg>
        <pc:picChg chg="add mod">
          <ac:chgData name="Amélie CORDIER" userId="740ebb85-2d4d-4b19-bcdd-6ba9bf27a9a0" providerId="ADAL" clId="{5CE19F1E-2E02-428F-9927-B492CB7ED685}" dt="2022-12-20T20:32:09.314" v="121" actId="1076"/>
          <ac:picMkLst>
            <pc:docMk/>
            <pc:sldMk cId="2955713122" sldId="263"/>
            <ac:picMk id="2" creationId="{C8353D25-3418-6036-BBA8-3473D398E406}"/>
          </ac:picMkLst>
        </pc:picChg>
        <pc:picChg chg="add mod">
          <ac:chgData name="Amélie CORDIER" userId="740ebb85-2d4d-4b19-bcdd-6ba9bf27a9a0" providerId="ADAL" clId="{5CE19F1E-2E02-428F-9927-B492CB7ED685}" dt="2022-12-20T19:44:11.814" v="4" actId="1076"/>
          <ac:picMkLst>
            <pc:docMk/>
            <pc:sldMk cId="2955713122" sldId="263"/>
            <ac:picMk id="6" creationId="{2C2475A4-8341-57C3-555E-F83006ADC199}"/>
          </ac:picMkLst>
        </pc:picChg>
        <pc:picChg chg="add mod">
          <ac:chgData name="Amélie CORDIER" userId="740ebb85-2d4d-4b19-bcdd-6ba9bf27a9a0" providerId="ADAL" clId="{5CE19F1E-2E02-428F-9927-B492CB7ED685}" dt="2022-12-20T19:46:04.389" v="8" actId="1076"/>
          <ac:picMkLst>
            <pc:docMk/>
            <pc:sldMk cId="2955713122" sldId="263"/>
            <ac:picMk id="8" creationId="{154CEF06-FCA1-405E-131B-4BDD8D9DF566}"/>
          </ac:picMkLst>
        </pc:picChg>
      </pc:sldChg>
      <pc:sldChg chg="addSp delSp modSp new mod modAnim">
        <pc:chgData name="Amélie CORDIER" userId="740ebb85-2d4d-4b19-bcdd-6ba9bf27a9a0" providerId="ADAL" clId="{5CE19F1E-2E02-428F-9927-B492CB7ED685}" dt="2022-12-20T20:32:51.361" v="123" actId="1076"/>
        <pc:sldMkLst>
          <pc:docMk/>
          <pc:sldMk cId="1930800005" sldId="264"/>
        </pc:sldMkLst>
        <pc:spChg chg="del">
          <ac:chgData name="Amélie CORDIER" userId="740ebb85-2d4d-4b19-bcdd-6ba9bf27a9a0" providerId="ADAL" clId="{5CE19F1E-2E02-428F-9927-B492CB7ED685}" dt="2022-12-20T19:49:46.043" v="10" actId="478"/>
          <ac:spMkLst>
            <pc:docMk/>
            <pc:sldMk cId="1930800005" sldId="264"/>
            <ac:spMk id="2" creationId="{E90EF83B-BB86-A6C4-B33E-ED2A5C6A4783}"/>
          </ac:spMkLst>
        </pc:spChg>
        <pc:spChg chg="del">
          <ac:chgData name="Amélie CORDIER" userId="740ebb85-2d4d-4b19-bcdd-6ba9bf27a9a0" providerId="ADAL" clId="{5CE19F1E-2E02-428F-9927-B492CB7ED685}" dt="2022-12-20T19:49:48.427" v="11" actId="478"/>
          <ac:spMkLst>
            <pc:docMk/>
            <pc:sldMk cId="1930800005" sldId="264"/>
            <ac:spMk id="3" creationId="{526F3919-6AB5-AE7A-14F7-F1E78E2EA49A}"/>
          </ac:spMkLst>
        </pc:spChg>
        <pc:spChg chg="del">
          <ac:chgData name="Amélie CORDIER" userId="740ebb85-2d4d-4b19-bcdd-6ba9bf27a9a0" providerId="ADAL" clId="{5CE19F1E-2E02-428F-9927-B492CB7ED685}" dt="2022-12-20T19:50:30.950" v="18" actId="478"/>
          <ac:spMkLst>
            <pc:docMk/>
            <pc:sldMk cId="1930800005" sldId="264"/>
            <ac:spMk id="4" creationId="{3A993C9E-F796-00C7-A980-03251C5EFC99}"/>
          </ac:spMkLst>
        </pc:spChg>
        <pc:picChg chg="add mod">
          <ac:chgData name="Amélie CORDIER" userId="740ebb85-2d4d-4b19-bcdd-6ba9bf27a9a0" providerId="ADAL" clId="{5CE19F1E-2E02-428F-9927-B492CB7ED685}" dt="2022-12-20T20:32:51.361" v="123" actId="1076"/>
          <ac:picMkLst>
            <pc:docMk/>
            <pc:sldMk cId="1930800005" sldId="264"/>
            <ac:picMk id="2" creationId="{258C25E6-531E-D733-E596-E2AC8437B380}"/>
          </ac:picMkLst>
        </pc:picChg>
        <pc:picChg chg="add mod">
          <ac:chgData name="Amélie CORDIER" userId="740ebb85-2d4d-4b19-bcdd-6ba9bf27a9a0" providerId="ADAL" clId="{5CE19F1E-2E02-428F-9927-B492CB7ED685}" dt="2022-12-20T19:50:13.501" v="17" actId="1076"/>
          <ac:picMkLst>
            <pc:docMk/>
            <pc:sldMk cId="1930800005" sldId="264"/>
            <ac:picMk id="6" creationId="{AC8F15F4-5ED0-8D7A-85E5-D82ED56AF9F2}"/>
          </ac:picMkLst>
        </pc:picChg>
        <pc:picChg chg="add mod">
          <ac:chgData name="Amélie CORDIER" userId="740ebb85-2d4d-4b19-bcdd-6ba9bf27a9a0" providerId="ADAL" clId="{5CE19F1E-2E02-428F-9927-B492CB7ED685}" dt="2022-12-20T19:52:17.347" v="25" actId="1076"/>
          <ac:picMkLst>
            <pc:docMk/>
            <pc:sldMk cId="1930800005" sldId="264"/>
            <ac:picMk id="8" creationId="{4A7083EB-43AD-DB69-DBAD-AD05B55D574F}"/>
          </ac:picMkLst>
        </pc:picChg>
      </pc:sldChg>
      <pc:sldChg chg="addSp delSp modSp new mod">
        <pc:chgData name="Amélie CORDIER" userId="740ebb85-2d4d-4b19-bcdd-6ba9bf27a9a0" providerId="ADAL" clId="{5CE19F1E-2E02-428F-9927-B492CB7ED685}" dt="2022-12-20T19:54:37.366" v="31" actId="14100"/>
        <pc:sldMkLst>
          <pc:docMk/>
          <pc:sldMk cId="2641368723" sldId="265"/>
        </pc:sldMkLst>
        <pc:spChg chg="del">
          <ac:chgData name="Amélie CORDIER" userId="740ebb85-2d4d-4b19-bcdd-6ba9bf27a9a0" providerId="ADAL" clId="{5CE19F1E-2E02-428F-9927-B492CB7ED685}" dt="2022-12-20T19:54:22.718" v="28" actId="478"/>
          <ac:spMkLst>
            <pc:docMk/>
            <pc:sldMk cId="2641368723" sldId="265"/>
            <ac:spMk id="2" creationId="{88881822-7207-2CE1-87B5-0137F0DFFD67}"/>
          </ac:spMkLst>
        </pc:spChg>
        <pc:spChg chg="del">
          <ac:chgData name="Amélie CORDIER" userId="740ebb85-2d4d-4b19-bcdd-6ba9bf27a9a0" providerId="ADAL" clId="{5CE19F1E-2E02-428F-9927-B492CB7ED685}" dt="2022-12-20T19:54:25.368" v="29" actId="478"/>
          <ac:spMkLst>
            <pc:docMk/>
            <pc:sldMk cId="2641368723" sldId="265"/>
            <ac:spMk id="3" creationId="{24D633EE-FA5D-F9BF-3242-36CEF789F226}"/>
          </ac:spMkLst>
        </pc:spChg>
        <pc:spChg chg="del">
          <ac:chgData name="Amélie CORDIER" userId="740ebb85-2d4d-4b19-bcdd-6ba9bf27a9a0" providerId="ADAL" clId="{5CE19F1E-2E02-428F-9927-B492CB7ED685}" dt="2022-12-20T19:54:31.708" v="30" actId="478"/>
          <ac:spMkLst>
            <pc:docMk/>
            <pc:sldMk cId="2641368723" sldId="265"/>
            <ac:spMk id="4" creationId="{46803853-D348-1417-AFDB-6F3BB1C5ED1A}"/>
          </ac:spMkLst>
        </pc:spChg>
        <pc:picChg chg="add mod">
          <ac:chgData name="Amélie CORDIER" userId="740ebb85-2d4d-4b19-bcdd-6ba9bf27a9a0" providerId="ADAL" clId="{5CE19F1E-2E02-428F-9927-B492CB7ED685}" dt="2022-12-20T19:54:37.366" v="31" actId="14100"/>
          <ac:picMkLst>
            <pc:docMk/>
            <pc:sldMk cId="2641368723" sldId="265"/>
            <ac:picMk id="6" creationId="{4F7E5417-D6F6-9320-CC94-30A555175368}"/>
          </ac:picMkLst>
        </pc:picChg>
      </pc:sldChg>
      <pc:sldChg chg="addSp delSp modSp new mod modAnim">
        <pc:chgData name="Amélie CORDIER" userId="740ebb85-2d4d-4b19-bcdd-6ba9bf27a9a0" providerId="ADAL" clId="{5CE19F1E-2E02-428F-9927-B492CB7ED685}" dt="2022-12-20T20:34:14.758" v="125" actId="1076"/>
        <pc:sldMkLst>
          <pc:docMk/>
          <pc:sldMk cId="1047239085" sldId="266"/>
        </pc:sldMkLst>
        <pc:spChg chg="del">
          <ac:chgData name="Amélie CORDIER" userId="740ebb85-2d4d-4b19-bcdd-6ba9bf27a9a0" providerId="ADAL" clId="{5CE19F1E-2E02-428F-9927-B492CB7ED685}" dt="2022-12-20T19:59:20.604" v="38" actId="478"/>
          <ac:spMkLst>
            <pc:docMk/>
            <pc:sldMk cId="1047239085" sldId="266"/>
            <ac:spMk id="2" creationId="{DC84C7EE-816B-90BF-AED9-956E43B83C9A}"/>
          </ac:spMkLst>
        </pc:spChg>
        <pc:spChg chg="del">
          <ac:chgData name="Amélie CORDIER" userId="740ebb85-2d4d-4b19-bcdd-6ba9bf27a9a0" providerId="ADAL" clId="{5CE19F1E-2E02-428F-9927-B492CB7ED685}" dt="2022-12-20T19:59:23.218" v="39" actId="478"/>
          <ac:spMkLst>
            <pc:docMk/>
            <pc:sldMk cId="1047239085" sldId="266"/>
            <ac:spMk id="3" creationId="{53AA7966-0256-1CE5-DDC5-C9405CB9F7D6}"/>
          </ac:spMkLst>
        </pc:spChg>
        <pc:spChg chg="del">
          <ac:chgData name="Amélie CORDIER" userId="740ebb85-2d4d-4b19-bcdd-6ba9bf27a9a0" providerId="ADAL" clId="{5CE19F1E-2E02-428F-9927-B492CB7ED685}" dt="2022-12-20T19:59:26.076" v="40" actId="478"/>
          <ac:spMkLst>
            <pc:docMk/>
            <pc:sldMk cId="1047239085" sldId="266"/>
            <ac:spMk id="4" creationId="{18549E3B-3D84-DA57-B2CD-ED9BCC337592}"/>
          </ac:spMkLst>
        </pc:spChg>
        <pc:picChg chg="add mod">
          <ac:chgData name="Amélie CORDIER" userId="740ebb85-2d4d-4b19-bcdd-6ba9bf27a9a0" providerId="ADAL" clId="{5CE19F1E-2E02-428F-9927-B492CB7ED685}" dt="2022-12-20T20:34:14.758" v="125" actId="1076"/>
          <ac:picMkLst>
            <pc:docMk/>
            <pc:sldMk cId="1047239085" sldId="266"/>
            <ac:picMk id="2" creationId="{B51EED1A-934E-0B93-2CE0-352FF6242A97}"/>
          </ac:picMkLst>
        </pc:picChg>
        <pc:picChg chg="add mod">
          <ac:chgData name="Amélie CORDIER" userId="740ebb85-2d4d-4b19-bcdd-6ba9bf27a9a0" providerId="ADAL" clId="{5CE19F1E-2E02-428F-9927-B492CB7ED685}" dt="2022-12-20T19:59:45.333" v="43" actId="14100"/>
          <ac:picMkLst>
            <pc:docMk/>
            <pc:sldMk cId="1047239085" sldId="266"/>
            <ac:picMk id="6" creationId="{FFCAA369-5F92-E52C-28D2-3D2024486A0F}"/>
          </ac:picMkLst>
        </pc:picChg>
        <pc:picChg chg="add mod">
          <ac:chgData name="Amélie CORDIER" userId="740ebb85-2d4d-4b19-bcdd-6ba9bf27a9a0" providerId="ADAL" clId="{5CE19F1E-2E02-428F-9927-B492CB7ED685}" dt="2022-12-20T20:01:53.870" v="47" actId="14100"/>
          <ac:picMkLst>
            <pc:docMk/>
            <pc:sldMk cId="1047239085" sldId="266"/>
            <ac:picMk id="8" creationId="{ED307FE0-5EDA-BB90-9ADC-54E72C42627D}"/>
          </ac:picMkLst>
        </pc:picChg>
      </pc:sldChg>
      <pc:sldChg chg="delSp new del mod">
        <pc:chgData name="Amélie CORDIER" userId="740ebb85-2d4d-4b19-bcdd-6ba9bf27a9a0" providerId="ADAL" clId="{5CE19F1E-2E02-428F-9927-B492CB7ED685}" dt="2022-12-20T19:59:09.693" v="36" actId="47"/>
        <pc:sldMkLst>
          <pc:docMk/>
          <pc:sldMk cId="2764585756" sldId="266"/>
        </pc:sldMkLst>
        <pc:spChg chg="del">
          <ac:chgData name="Amélie CORDIER" userId="740ebb85-2d4d-4b19-bcdd-6ba9bf27a9a0" providerId="ADAL" clId="{5CE19F1E-2E02-428F-9927-B492CB7ED685}" dt="2022-12-20T19:58:54.515" v="33" actId="478"/>
          <ac:spMkLst>
            <pc:docMk/>
            <pc:sldMk cId="2764585756" sldId="266"/>
            <ac:spMk id="2" creationId="{2C03FCE3-A24D-68E3-9E71-D260D149EAF5}"/>
          </ac:spMkLst>
        </pc:spChg>
        <pc:spChg chg="del">
          <ac:chgData name="Amélie CORDIER" userId="740ebb85-2d4d-4b19-bcdd-6ba9bf27a9a0" providerId="ADAL" clId="{5CE19F1E-2E02-428F-9927-B492CB7ED685}" dt="2022-12-20T19:58:57.541" v="34" actId="478"/>
          <ac:spMkLst>
            <pc:docMk/>
            <pc:sldMk cId="2764585756" sldId="266"/>
            <ac:spMk id="3" creationId="{5515FFEE-5D6F-11BF-F726-DB04EDE20F49}"/>
          </ac:spMkLst>
        </pc:spChg>
        <pc:spChg chg="del">
          <ac:chgData name="Amélie CORDIER" userId="740ebb85-2d4d-4b19-bcdd-6ba9bf27a9a0" providerId="ADAL" clId="{5CE19F1E-2E02-428F-9927-B492CB7ED685}" dt="2022-12-20T19:59:01.967" v="35" actId="478"/>
          <ac:spMkLst>
            <pc:docMk/>
            <pc:sldMk cId="2764585756" sldId="266"/>
            <ac:spMk id="4" creationId="{8916DC8E-0E98-DFB1-F511-0D2CB0CBE9E8}"/>
          </ac:spMkLst>
        </pc:spChg>
      </pc:sldChg>
      <pc:sldChg chg="addSp delSp modSp new mod modAnim">
        <pc:chgData name="Amélie CORDIER" userId="740ebb85-2d4d-4b19-bcdd-6ba9bf27a9a0" providerId="ADAL" clId="{5CE19F1E-2E02-428F-9927-B492CB7ED685}" dt="2022-12-20T20:36:09.246" v="127" actId="1076"/>
        <pc:sldMkLst>
          <pc:docMk/>
          <pc:sldMk cId="2215796535" sldId="267"/>
        </pc:sldMkLst>
        <pc:spChg chg="del">
          <ac:chgData name="Amélie CORDIER" userId="740ebb85-2d4d-4b19-bcdd-6ba9bf27a9a0" providerId="ADAL" clId="{5CE19F1E-2E02-428F-9927-B492CB7ED685}" dt="2022-12-20T20:06:56.815" v="49" actId="478"/>
          <ac:spMkLst>
            <pc:docMk/>
            <pc:sldMk cId="2215796535" sldId="267"/>
            <ac:spMk id="2" creationId="{4D17ECDD-079F-69C2-A2BA-5EB77AA1F09F}"/>
          </ac:spMkLst>
        </pc:spChg>
        <pc:spChg chg="del">
          <ac:chgData name="Amélie CORDIER" userId="740ebb85-2d4d-4b19-bcdd-6ba9bf27a9a0" providerId="ADAL" clId="{5CE19F1E-2E02-428F-9927-B492CB7ED685}" dt="2022-12-20T20:06:59.194" v="50" actId="478"/>
          <ac:spMkLst>
            <pc:docMk/>
            <pc:sldMk cId="2215796535" sldId="267"/>
            <ac:spMk id="3" creationId="{452729B4-9265-5E08-BE42-8C1658667231}"/>
          </ac:spMkLst>
        </pc:spChg>
        <pc:spChg chg="del">
          <ac:chgData name="Amélie CORDIER" userId="740ebb85-2d4d-4b19-bcdd-6ba9bf27a9a0" providerId="ADAL" clId="{5CE19F1E-2E02-428F-9927-B492CB7ED685}" dt="2022-12-20T20:07:02.126" v="51" actId="478"/>
          <ac:spMkLst>
            <pc:docMk/>
            <pc:sldMk cId="2215796535" sldId="267"/>
            <ac:spMk id="4" creationId="{65C27FA9-82CA-2C65-D4D0-75F038D67992}"/>
          </ac:spMkLst>
        </pc:spChg>
        <pc:picChg chg="add mod">
          <ac:chgData name="Amélie CORDIER" userId="740ebb85-2d4d-4b19-bcdd-6ba9bf27a9a0" providerId="ADAL" clId="{5CE19F1E-2E02-428F-9927-B492CB7ED685}" dt="2022-12-20T20:36:09.246" v="127" actId="1076"/>
          <ac:picMkLst>
            <pc:docMk/>
            <pc:sldMk cId="2215796535" sldId="267"/>
            <ac:picMk id="2" creationId="{9F93C2ED-1DAA-61B1-5CB3-27564DB6B3B2}"/>
          </ac:picMkLst>
        </pc:picChg>
        <pc:picChg chg="add mod">
          <ac:chgData name="Amélie CORDIER" userId="740ebb85-2d4d-4b19-bcdd-6ba9bf27a9a0" providerId="ADAL" clId="{5CE19F1E-2E02-428F-9927-B492CB7ED685}" dt="2022-12-20T20:07:35.181" v="58" actId="1076"/>
          <ac:picMkLst>
            <pc:docMk/>
            <pc:sldMk cId="2215796535" sldId="267"/>
            <ac:picMk id="6" creationId="{08B832FB-42DF-5858-2C78-A7C2E1880897}"/>
          </ac:picMkLst>
        </pc:picChg>
        <pc:picChg chg="add mod">
          <ac:chgData name="Amélie CORDIER" userId="740ebb85-2d4d-4b19-bcdd-6ba9bf27a9a0" providerId="ADAL" clId="{5CE19F1E-2E02-428F-9927-B492CB7ED685}" dt="2022-12-20T20:08:16.547" v="62" actId="14100"/>
          <ac:picMkLst>
            <pc:docMk/>
            <pc:sldMk cId="2215796535" sldId="267"/>
            <ac:picMk id="8" creationId="{975B0310-87A9-A1F8-B592-DAC51B4B7AA4}"/>
          </ac:picMkLst>
        </pc:picChg>
      </pc:sldChg>
      <pc:sldChg chg="addSp delSp modSp new mod">
        <pc:chgData name="Amélie CORDIER" userId="740ebb85-2d4d-4b19-bcdd-6ba9bf27a9a0" providerId="ADAL" clId="{5CE19F1E-2E02-428F-9927-B492CB7ED685}" dt="2022-12-20T20:10:27.715" v="68" actId="1076"/>
        <pc:sldMkLst>
          <pc:docMk/>
          <pc:sldMk cId="716620097" sldId="268"/>
        </pc:sldMkLst>
        <pc:spChg chg="del">
          <ac:chgData name="Amélie CORDIER" userId="740ebb85-2d4d-4b19-bcdd-6ba9bf27a9a0" providerId="ADAL" clId="{5CE19F1E-2E02-428F-9927-B492CB7ED685}" dt="2022-12-20T20:10:13.681" v="64" actId="478"/>
          <ac:spMkLst>
            <pc:docMk/>
            <pc:sldMk cId="716620097" sldId="268"/>
            <ac:spMk id="2" creationId="{5125EB4F-4BDF-67C3-FF88-927912F3C2F9}"/>
          </ac:spMkLst>
        </pc:spChg>
        <pc:spChg chg="del">
          <ac:chgData name="Amélie CORDIER" userId="740ebb85-2d4d-4b19-bcdd-6ba9bf27a9a0" providerId="ADAL" clId="{5CE19F1E-2E02-428F-9927-B492CB7ED685}" dt="2022-12-20T20:10:16.683" v="65" actId="478"/>
          <ac:spMkLst>
            <pc:docMk/>
            <pc:sldMk cId="716620097" sldId="268"/>
            <ac:spMk id="3" creationId="{93751717-1564-E85B-A5FA-745F56C752C1}"/>
          </ac:spMkLst>
        </pc:spChg>
        <pc:picChg chg="add mod">
          <ac:chgData name="Amélie CORDIER" userId="740ebb85-2d4d-4b19-bcdd-6ba9bf27a9a0" providerId="ADAL" clId="{5CE19F1E-2E02-428F-9927-B492CB7ED685}" dt="2022-12-20T20:10:27.715" v="68" actId="1076"/>
          <ac:picMkLst>
            <pc:docMk/>
            <pc:sldMk cId="716620097" sldId="268"/>
            <ac:picMk id="5" creationId="{FC6EB6DB-3DEF-A5F0-92CB-48A8F00583B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AF2FEF-3075-4FD6-A32F-80B5A042381C}" type="datetimeFigureOut">
              <a:rPr lang="fr-FR" smtClean="0"/>
              <a:t>20/12/2022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2D692A-A2CA-4143-8771-61A0AF7DF0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1821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D692A-A2CA-4143-8771-61A0AF7DF05E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6837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CBC6FD-CE91-D915-AB3F-01FB0191B6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523FC35-013D-9E6D-E48C-BE92BC8469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012764-5456-1875-A6BB-C7A029F9F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30432-705C-4DC2-A9BD-EC846EC24CB3}" type="datetimeFigureOut">
              <a:rPr lang="fr-FR" smtClean="0"/>
              <a:t>20/12/2022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75AE84-0C06-200A-6FAA-0F6611122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DA00149-46E8-3E9E-E494-EF3894D3C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DC35-6F19-4718-9A6D-ABF25D5146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2684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D5DB2C-BACD-E271-9F66-9BCC09305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1B3296C-DD86-A2B5-9659-B463355044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3FB2E10-1706-7C4A-4710-07614BD2C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30432-705C-4DC2-A9BD-EC846EC24CB3}" type="datetimeFigureOut">
              <a:rPr lang="fr-FR" smtClean="0"/>
              <a:t>20/12/2022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F93B2C8-76B8-EE03-4C0C-B4677E065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6EA898-1991-D0C0-E952-98D2622F9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DC35-6F19-4718-9A6D-ABF25D5146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4392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3BAC1A3-8ABA-A1E3-EE1F-A9D7C8A5E6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2299434-31CC-DB9E-0445-E1C27E4C08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AA83447-49D4-791A-8C64-BE2E2C677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30432-705C-4DC2-A9BD-EC846EC24CB3}" type="datetimeFigureOut">
              <a:rPr lang="fr-FR" smtClean="0"/>
              <a:t>20/12/2022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BBDB80B-87AB-ABCB-6266-71CC36947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C7E2DB6-C029-D4CC-02D4-8C319281E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DC35-6F19-4718-9A6D-ABF25D5146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5081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8F8111-50AA-678C-0185-5754F4FC4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5E0CE08-E95F-66D7-A399-16D7E0CEA0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D6B23EC-6550-F995-974F-8F9BE7745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30432-705C-4DC2-A9BD-EC846EC24CB3}" type="datetimeFigureOut">
              <a:rPr lang="fr-FR" smtClean="0"/>
              <a:t>20/12/2022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B50790-CC7F-FA47-ADDB-1801C64E1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8114E79-46D1-B1E0-05D6-97C5A6EE3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DC35-6F19-4718-9A6D-ABF25D5146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382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75E1FA-FD3A-87A0-19B7-7E8F65C40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07C1664-C1E1-A516-7E6B-FB882E144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381FC2-49F7-EF87-E2CF-6D8BAE83B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30432-705C-4DC2-A9BD-EC846EC24CB3}" type="datetimeFigureOut">
              <a:rPr lang="fr-FR" smtClean="0"/>
              <a:t>20/12/2022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EDF39F-F5AA-EA65-D5AA-AD5F58EA3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140B4E-1C02-E367-935C-C1A05C326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DC35-6F19-4718-9A6D-ABF25D5146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0276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C9599C-43A5-B2C9-A05A-9F5E58077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218E18-C652-73AA-FE4D-40F761DA4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6DDA463-64C3-72D7-64FC-B3E217A722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E7C6D33-F57A-4CD1-D0E0-D2502F7E8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30432-705C-4DC2-A9BD-EC846EC24CB3}" type="datetimeFigureOut">
              <a:rPr lang="fr-FR" smtClean="0"/>
              <a:t>20/12/2022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69C570-512C-4A31-3A57-5704B26C9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26D6077-95D0-8A1B-B7ED-090571D7E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DC35-6F19-4718-9A6D-ABF25D5146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3987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A08214-7C47-0F20-976A-4DEC475A9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784E3D8-68A4-302F-B8C0-F6CDB8641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35315B4-4C10-CC9D-5E2A-370042BAE3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76C6694-7F71-C7FA-0EF1-84846D1983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F563F93-5A49-AC07-A5F7-03AB809D4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787A272-F5D2-39D7-32FF-246EF794D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30432-705C-4DC2-A9BD-EC846EC24CB3}" type="datetimeFigureOut">
              <a:rPr lang="fr-FR" smtClean="0"/>
              <a:t>20/12/2022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A58F389-A428-52C0-75E4-9AF357DC9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C95660B-D295-B8F3-0037-E43B814A6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DC35-6F19-4718-9A6D-ABF25D5146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0266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4917F3-B95D-72DC-E19D-0628639A1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87BB5BB-FCD4-56CA-F6D4-2119020A3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30432-705C-4DC2-A9BD-EC846EC24CB3}" type="datetimeFigureOut">
              <a:rPr lang="fr-FR" smtClean="0"/>
              <a:t>20/12/2022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1005741-AAC2-FFE3-B8BD-94C6621AC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6E6C134-B26D-97AB-E343-837F5811F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DC35-6F19-4718-9A6D-ABF25D5146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7147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6F825BA-D3B1-C40B-0877-CB1B11FB3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30432-705C-4DC2-A9BD-EC846EC24CB3}" type="datetimeFigureOut">
              <a:rPr lang="fr-FR" smtClean="0"/>
              <a:t>20/12/2022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7240A7C-49DB-EAC0-8B5B-C12BF993C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0943BA9-4253-6542-72DD-6B0A758D6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DC35-6F19-4718-9A6D-ABF25D5146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7725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E710DA-CB25-16B8-D8E8-835E752F3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3F72C0-CCDF-E198-E037-EE96EC78B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2B97B25-CD06-5C65-E11F-8218CF5396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51A1AC6-F64F-E011-E117-15B060618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30432-705C-4DC2-A9BD-EC846EC24CB3}" type="datetimeFigureOut">
              <a:rPr lang="fr-FR" smtClean="0"/>
              <a:t>20/12/2022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9D9C95C-050D-3E64-D992-2712E3E5A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B3EAA3F-40C4-9834-D7F2-925006038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DC35-6F19-4718-9A6D-ABF25D5146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9664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30EE75-1A08-AFAF-36BD-7566F271F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4FFFF08-4ACD-D4B3-3B0D-55804779A1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7C9A516-A615-23C8-549E-9C41AA6FAA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DB36564-6DB7-D2DA-A5DD-3CF223B0E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30432-705C-4DC2-A9BD-EC846EC24CB3}" type="datetimeFigureOut">
              <a:rPr lang="fr-FR" smtClean="0"/>
              <a:t>20/12/2022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6448D40-7978-703F-C902-FFCAEA121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8C96F24-49B8-3293-1DEA-663C44A6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DC35-6F19-4718-9A6D-ABF25D5146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3503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C35C213-B0FE-136C-E2A2-E3787F1B5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9787CB1-7B1D-9488-B928-9CF43EA57B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6C47E8-B500-DEA7-6D90-EB02E47C78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30432-705C-4DC2-A9BD-EC846EC24CB3}" type="datetimeFigureOut">
              <a:rPr lang="fr-FR" smtClean="0"/>
              <a:t>20/12/2022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88840B-8B29-D79D-D105-F13E71BC38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2C8D9A-02D4-01F0-C28D-3C0F055B27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34DC35-6F19-4718-9A6D-ABF25D5146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9437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40EA30-403C-E0AD-896B-CD56CD42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74"/>
            <a:ext cx="10515600" cy="886690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Classe de 6</a:t>
            </a:r>
            <a:r>
              <a:rPr lang="fr-FR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b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Collège Bellevue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4C5A9DC-00D2-1ECE-EBBA-E04EB15F1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527" y="1559254"/>
            <a:ext cx="3713018" cy="528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7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FCAA369-5F92-E52C-28D2-3D2024486A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319" y="156568"/>
            <a:ext cx="4402390" cy="658357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D307FE0-5EDA-BB90-9ADC-54E72C4262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1240" y="51087"/>
            <a:ext cx="4667206" cy="6689056"/>
          </a:xfrm>
          <a:prstGeom prst="rect">
            <a:avLst/>
          </a:prstGeom>
        </p:spPr>
      </p:pic>
      <p:pic>
        <p:nvPicPr>
          <p:cNvPr id="2" name="6A Thyme¦üo Ethan Le¦üa Le¦üane">
            <a:hlinkClick r:id="" action="ppaction://media"/>
            <a:extLst>
              <a:ext uri="{FF2B5EF4-FFF2-40B4-BE49-F238E27FC236}">
                <a16:creationId xmlns:a16="http://schemas.microsoft.com/office/drawing/2014/main" id="{B51EED1A-934E-0B93-2CE0-352FF6242A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90229" y="15656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23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08B832FB-42DF-5858-2C78-A7C2E1880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54" y="62647"/>
            <a:ext cx="4740738" cy="673270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75B0310-87A9-A1F8-B592-DAC51B4B7A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5477" y="315981"/>
            <a:ext cx="4591724" cy="3293127"/>
          </a:xfrm>
          <a:prstGeom prst="rect">
            <a:avLst/>
          </a:prstGeom>
        </p:spPr>
      </p:pic>
      <p:pic>
        <p:nvPicPr>
          <p:cNvPr id="2" name="Enola6A">
            <a:hlinkClick r:id="" action="ppaction://media"/>
            <a:extLst>
              <a:ext uri="{FF2B5EF4-FFF2-40B4-BE49-F238E27FC236}">
                <a16:creationId xmlns:a16="http://schemas.microsoft.com/office/drawing/2014/main" id="{9F93C2ED-1DAA-61B1-5CB3-27564DB6B3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49454" y="3021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79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C6EB6DB-3DEF-A5F0-92CB-48A8F0058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8159" y="51732"/>
            <a:ext cx="4755682" cy="675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620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C6F66AA3-1DEE-332C-2BEB-7E26CEE04B1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519545" y="17504"/>
            <a:ext cx="4871592" cy="6840496"/>
          </a:xfrm>
        </p:spPr>
      </p:pic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390F5720-8A9D-DCC4-5D23-47A5D81DF0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580909" y="46687"/>
            <a:ext cx="4772891" cy="6811314"/>
          </a:xfrm>
        </p:spPr>
      </p:pic>
      <p:pic>
        <p:nvPicPr>
          <p:cNvPr id="4" name="Pacome6A">
            <a:hlinkClick r:id="" action="ppaction://media"/>
            <a:extLst>
              <a:ext uri="{FF2B5EF4-FFF2-40B4-BE49-F238E27FC236}">
                <a16:creationId xmlns:a16="http://schemas.microsoft.com/office/drawing/2014/main" id="{57313E22-FA4D-FFDA-39F4-15A36C521F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11092" y="406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91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3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4E26674A-F336-F148-AD83-853F552A9D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410186" y="19208"/>
            <a:ext cx="4946122" cy="6856399"/>
          </a:xfr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A6DB82-9824-0BF3-347D-768D65B228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200" y="681037"/>
            <a:ext cx="5041140" cy="3065453"/>
          </a:xfrm>
          <a:prstGeom prst="rect">
            <a:avLst/>
          </a:prstGeom>
        </p:spPr>
      </p:pic>
      <p:pic>
        <p:nvPicPr>
          <p:cNvPr id="2" name="6A Arthur tymeo Eloi¦êse Louna 2">
            <a:hlinkClick r:id="" action="ppaction://media"/>
            <a:extLst>
              <a:ext uri="{FF2B5EF4-FFF2-40B4-BE49-F238E27FC236}">
                <a16:creationId xmlns:a16="http://schemas.microsoft.com/office/drawing/2014/main" id="{90992FBA-2BE5-9C3F-2A2D-F158EF6A59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67982" y="406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98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5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2F4350D5-398E-45C9-E2E1-8B8CCB726C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6392" y="145472"/>
            <a:ext cx="4624933" cy="656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491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7B6A43F-C3C4-5055-AEAE-9E1113337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673" y="268185"/>
            <a:ext cx="4423745" cy="632163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9BC67E5-35F6-DD4F-8D98-E072453601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3801" y="130967"/>
            <a:ext cx="4537907" cy="3249542"/>
          </a:xfrm>
          <a:prstGeom prst="rect">
            <a:avLst/>
          </a:prstGeom>
        </p:spPr>
      </p:pic>
      <p:pic>
        <p:nvPicPr>
          <p:cNvPr id="2" name="Evan6A version la mieux">
            <a:hlinkClick r:id="" action="ppaction://media"/>
            <a:extLst>
              <a:ext uri="{FF2B5EF4-FFF2-40B4-BE49-F238E27FC236}">
                <a16:creationId xmlns:a16="http://schemas.microsoft.com/office/drawing/2014/main" id="{D4751541-8D62-4A13-D06B-998A8558C1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88000" y="42718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3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E31E0A06-5045-C6CE-2185-B5A1ADF6B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2743" y="0"/>
            <a:ext cx="42265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29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C2475A4-8341-57C3-555E-F83006ADC1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237" y="247486"/>
            <a:ext cx="4807197" cy="63630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54CEF06-FCA1-405E-131B-4BDD8D9DF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6266" y="-1"/>
            <a:ext cx="4901286" cy="6858000"/>
          </a:xfrm>
          <a:prstGeom prst="rect">
            <a:avLst/>
          </a:prstGeom>
        </p:spPr>
      </p:pic>
      <p:pic>
        <p:nvPicPr>
          <p:cNvPr id="2" name="Quentin 6A">
            <a:hlinkClick r:id="" action="ppaction://media"/>
            <a:extLst>
              <a:ext uri="{FF2B5EF4-FFF2-40B4-BE49-F238E27FC236}">
                <a16:creationId xmlns:a16="http://schemas.microsoft.com/office/drawing/2014/main" id="{C8353D25-3418-6036-BBA8-3473D398E4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91018" y="3163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71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AC8F15F4-5ED0-8D7A-85E5-D82ED56AF9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526" y="339490"/>
            <a:ext cx="4585855" cy="645602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A7083EB-43AD-DB69-DBAD-AD05B55D57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9501" y="491836"/>
            <a:ext cx="4587174" cy="3224426"/>
          </a:xfrm>
          <a:prstGeom prst="rect">
            <a:avLst/>
          </a:prstGeom>
        </p:spPr>
      </p:pic>
      <p:pic>
        <p:nvPicPr>
          <p:cNvPr id="2" name="6A lexie thigan manon Lucas 2">
            <a:hlinkClick r:id="" action="ppaction://media"/>
            <a:extLst>
              <a:ext uri="{FF2B5EF4-FFF2-40B4-BE49-F238E27FC236}">
                <a16:creationId xmlns:a16="http://schemas.microsoft.com/office/drawing/2014/main" id="{258C25E6-531E-D733-E596-E2AC8437B3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21745" y="5264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0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F7E5417-D6F6-9320-CC94-30A555175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055" y="75470"/>
            <a:ext cx="4707510" cy="678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36872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8</Words>
  <Application>Microsoft Office PowerPoint</Application>
  <PresentationFormat>Grand écran</PresentationFormat>
  <Paragraphs>2</Paragraphs>
  <Slides>12</Slides>
  <Notes>1</Notes>
  <HiddenSlides>0</HiddenSlides>
  <MMClips>7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Thème Office</vt:lpstr>
      <vt:lpstr>Classe de 6e A Collège Bellevue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Contes de sorcières 6e A</dc:title>
  <dc:creator>Amélie CORDIER</dc:creator>
  <cp:lastModifiedBy>Amélie CORDIER</cp:lastModifiedBy>
  <cp:revision>3</cp:revision>
  <dcterms:created xsi:type="dcterms:W3CDTF">2022-12-19T14:28:18Z</dcterms:created>
  <dcterms:modified xsi:type="dcterms:W3CDTF">2022-12-20T20:37:24Z</dcterms:modified>
</cp:coreProperties>
</file>