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8498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COMMISSION Accompagnement Personnalisé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9 Janvier 2015</a:t>
            </a:r>
          </a:p>
          <a:p>
            <a:r>
              <a:rPr lang="fr-FR" dirty="0" smtClean="0"/>
              <a:t>9h00-12h00</a:t>
            </a:r>
          </a:p>
          <a:p>
            <a:r>
              <a:rPr lang="fr-FR" dirty="0" smtClean="0"/>
              <a:t>Lycée Thomas Jean Main de Niort</a:t>
            </a:r>
            <a:endParaRPr lang="fr-FR" dirty="0"/>
          </a:p>
        </p:txBody>
      </p:sp>
      <p:pic>
        <p:nvPicPr>
          <p:cNvPr id="1026" name="Picture 2" descr="http://etab.ac-poitiers.fr/bassin-sud79/local/cache-vignettes/L126xH150/rubon26-df0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797" y="1167937"/>
            <a:ext cx="1723101" cy="139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Accompagnement Personnalisé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8563" y="221046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/>
              <a:t>Pour vous l’AP c’est quoi, points forts points faibles ?</a:t>
            </a:r>
          </a:p>
          <a:p>
            <a:pPr marL="0" indent="0">
              <a:buNone/>
            </a:pPr>
            <a:r>
              <a:rPr lang="fr-FR" sz="2400" b="1" dirty="0" smtClean="0"/>
              <a:t>Que disent les textes ?...et ce qu’ils ne disent pas!</a:t>
            </a:r>
          </a:p>
          <a:p>
            <a:pPr marL="0" indent="0">
              <a:buNone/>
            </a:pPr>
            <a:r>
              <a:rPr lang="fr-FR" sz="2400" b="1" dirty="0" smtClean="0"/>
              <a:t>Les dernières actualités sur l’AP… La relance nationale!</a:t>
            </a:r>
          </a:p>
          <a:p>
            <a:pPr marL="0" indent="0">
              <a:buNone/>
            </a:pPr>
            <a:r>
              <a:rPr lang="fr-FR" sz="2400" b="1" dirty="0" smtClean="0"/>
              <a:t>Comment le mettre en place dans les établissements, formations, DGH, innovations ?</a:t>
            </a:r>
          </a:p>
          <a:p>
            <a:pPr marL="0" indent="0">
              <a:buNone/>
            </a:pPr>
            <a:r>
              <a:rPr lang="fr-FR" sz="2400" b="1" dirty="0" smtClean="0"/>
              <a:t>Quelques outils pour démarrer… mais aussi pour éviter les dérives!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1596044" y="2342340"/>
            <a:ext cx="519392" cy="232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1570183" y="3773053"/>
            <a:ext cx="519392" cy="232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1583421" y="4660669"/>
            <a:ext cx="519392" cy="232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1575109" y="2830020"/>
            <a:ext cx="519392" cy="232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1570183" y="3283061"/>
            <a:ext cx="519392" cy="232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" descr="http://etab.ac-poitiers.fr/bassin-sud79/local/cache-vignettes/L126xH150/rubon26-df0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342" y="538017"/>
            <a:ext cx="1723101" cy="139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25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Accompagnement Personnalisé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Pour vous l’AP c’est quoi ?</a:t>
            </a:r>
          </a:p>
          <a:p>
            <a:pPr marL="0" indent="0">
              <a:buNone/>
            </a:pPr>
            <a:endParaRPr lang="fr-F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i="1" dirty="0" smtClean="0"/>
              <a:t>Brainstorming sur les points forts et points faibles</a:t>
            </a:r>
          </a:p>
          <a:p>
            <a:pPr marL="0" indent="0">
              <a:buNone/>
            </a:pPr>
            <a:r>
              <a:rPr lang="fr-FR" dirty="0" smtClean="0"/>
              <a:t>Citez un point fort et un point faible de l’AP dans les établissement pour :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 </a:t>
            </a:r>
            <a:r>
              <a:rPr lang="fr-FR" dirty="0" smtClean="0"/>
              <a:t>l’élève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 </a:t>
            </a:r>
            <a:r>
              <a:rPr lang="fr-FR" dirty="0" smtClean="0"/>
              <a:t>les enseignants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>
                <a:sym typeface="Wingdings" panose="05000000000000000000" pitchFamily="2" charset="2"/>
              </a:rPr>
              <a:t> </a:t>
            </a:r>
            <a:r>
              <a:rPr lang="fr-FR" dirty="0" smtClean="0"/>
              <a:t>les établissements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i="1" dirty="0" smtClean="0"/>
              <a:t>Synthèse des représentations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2" descr="http://etab.ac-poitiers.fr/bassin-sud79/local/cache-vignettes/L126xH150/rubon26-df0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901" y="609600"/>
            <a:ext cx="1723101" cy="139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04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Accompagnement Personnalisé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Que disent les textes et ce qu’ils ne disent pas ?</a:t>
            </a:r>
          </a:p>
          <a:p>
            <a:pPr marL="0" indent="0">
              <a:buNone/>
            </a:pPr>
            <a:r>
              <a:rPr lang="fr-FR" dirty="0" smtClean="0"/>
              <a:t>Diaporama académique sur l’AP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sz="2800" dirty="0" smtClean="0"/>
              <a:t>Les dernières actualités sur l’AP</a:t>
            </a:r>
          </a:p>
          <a:p>
            <a:pPr lvl="1"/>
            <a:r>
              <a:rPr lang="fr-FR" dirty="0" smtClean="0"/>
              <a:t>Au niveau national</a:t>
            </a:r>
          </a:p>
          <a:p>
            <a:pPr lvl="1"/>
            <a:r>
              <a:rPr lang="fr-FR" dirty="0" smtClean="0"/>
              <a:t>Au niveau académique</a:t>
            </a:r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Picture 2" descr="http://etab.ac-poitiers.fr/bassin-sud79/local/cache-vignettes/L126xH150/rubon26-df0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901" y="379411"/>
            <a:ext cx="1723101" cy="139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31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Accompagnement Personnalisé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Comment le mettre en place dans les établissements ?</a:t>
            </a:r>
          </a:p>
          <a:p>
            <a:pPr lvl="1"/>
            <a:r>
              <a:rPr lang="fr-FR" dirty="0" smtClean="0"/>
              <a:t>Point sur les formations (PAF, disciplinaire, établissement)</a:t>
            </a:r>
          </a:p>
          <a:p>
            <a:pPr lvl="1"/>
            <a:r>
              <a:rPr lang="fr-FR" dirty="0" smtClean="0"/>
              <a:t>Point sur les moyens (HSE, HSA, </a:t>
            </a:r>
            <a:r>
              <a:rPr lang="fr-FR" dirty="0" err="1" smtClean="0"/>
              <a:t>Barettes</a:t>
            </a:r>
            <a:r>
              <a:rPr lang="fr-FR" dirty="0" smtClean="0"/>
              <a:t>, annualisation,…), l’importance des « gratuits »</a:t>
            </a:r>
          </a:p>
          <a:p>
            <a:pPr lvl="1"/>
            <a:r>
              <a:rPr lang="fr-FR" dirty="0" smtClean="0"/>
              <a:t>Point sur les contenus (espace d’innovation pédagogique, </a:t>
            </a:r>
            <a:r>
              <a:rPr lang="fr-FR" dirty="0" err="1" smtClean="0"/>
              <a:t>pedagogie</a:t>
            </a:r>
            <a:r>
              <a:rPr lang="fr-FR" dirty="0" smtClean="0"/>
              <a:t> différenciée,…)</a:t>
            </a:r>
            <a:endParaRPr lang="fr-FR" dirty="0"/>
          </a:p>
        </p:txBody>
      </p:sp>
      <p:pic>
        <p:nvPicPr>
          <p:cNvPr id="4" name="Picture 2" descr="http://etab.ac-poitiers.fr/bassin-sud79/local/cache-vignettes/L126xH150/rubon26-df0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901" y="768206"/>
            <a:ext cx="1723101" cy="139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26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Accompagnement Personnalisé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Quelques outils pour démarrer…mais aussi pour éviter les dérives</a:t>
            </a:r>
          </a:p>
          <a:p>
            <a:pPr lvl="1"/>
            <a:r>
              <a:rPr lang="fr-FR" dirty="0" smtClean="0"/>
              <a:t>Exemples d’outils</a:t>
            </a:r>
          </a:p>
          <a:p>
            <a:pPr lvl="1"/>
            <a:r>
              <a:rPr lang="fr-FR" dirty="0" smtClean="0"/>
              <a:t>L’importance du diagnostic</a:t>
            </a:r>
          </a:p>
          <a:p>
            <a:pPr lvl="1"/>
            <a:r>
              <a:rPr lang="fr-FR" dirty="0" smtClean="0"/>
              <a:t>L’importance de l’évaluation</a:t>
            </a:r>
          </a:p>
          <a:p>
            <a:pPr lvl="1"/>
            <a:endParaRPr lang="fr-FR" dirty="0"/>
          </a:p>
        </p:txBody>
      </p:sp>
      <p:pic>
        <p:nvPicPr>
          <p:cNvPr id="4" name="Picture 2" descr="http://etab.ac-poitiers.fr/bassin-sud79/local/cache-vignettes/L126xH150/rubon26-df0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901" y="609600"/>
            <a:ext cx="1723101" cy="139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5777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205</Words>
  <Application>Microsoft Office PowerPoint</Application>
  <PresentationFormat>Grand écran</PresentationFormat>
  <Paragraphs>38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Facette</vt:lpstr>
      <vt:lpstr>COMMISSION Accompagnement Personnalisé </vt:lpstr>
      <vt:lpstr>Accompagnement Personnalisé</vt:lpstr>
      <vt:lpstr>Accompagnement Personnalisé</vt:lpstr>
      <vt:lpstr>Accompagnement Personnalisé</vt:lpstr>
      <vt:lpstr>Accompagnement Personnalisé</vt:lpstr>
      <vt:lpstr>Accompagnement Personnalisé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Accompagnement Personnalisé</dc:title>
  <dc:creator>principal_adjoint</dc:creator>
  <cp:lastModifiedBy>principal_adjoint</cp:lastModifiedBy>
  <cp:revision>6</cp:revision>
  <cp:lastPrinted>2014-12-11T16:48:55Z</cp:lastPrinted>
  <dcterms:created xsi:type="dcterms:W3CDTF">2014-12-11T16:08:04Z</dcterms:created>
  <dcterms:modified xsi:type="dcterms:W3CDTF">2014-12-11T16:49:27Z</dcterms:modified>
</cp:coreProperties>
</file>