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24000"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E1A1-702B-409C-B1E3-BF9303CB941F}" type="datetimeFigureOut">
              <a:rPr lang="fr-FR" smtClean="0"/>
              <a:pPr/>
              <a:t>16/12/2019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A275-6A1C-47E9-AD23-934CCBEA8E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2780928"/>
            <a:ext cx="5184576" cy="147002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Partir en stage à l'étranger </a:t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Faire un stage en Europe avec Erasmus +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Les étudiants peuvent partir en stage dès leur 1re année d'études supérieures pour une durée de </a:t>
            </a:r>
            <a:r>
              <a:rPr lang="fr-FR" u="sng" dirty="0" smtClean="0">
                <a:solidFill>
                  <a:schemeClr val="bg1"/>
                </a:solidFill>
                <a:latin typeface="Arial Black" pitchFamily="34" charset="0"/>
              </a:rPr>
              <a:t>9 </a:t>
            </a:r>
            <a:r>
              <a:rPr lang="fr-FR" u="sng" dirty="0" smtClean="0">
                <a:solidFill>
                  <a:schemeClr val="bg1"/>
                </a:solidFill>
                <a:latin typeface="Arial Black" pitchFamily="34" charset="0"/>
              </a:rPr>
              <a:t>semaines</a:t>
            </a:r>
          </a:p>
          <a:p>
            <a:pPr>
              <a:buNone/>
            </a:pP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BTS2 </a:t>
            </a: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: Novembre – Décembre (dès 2020</a:t>
            </a: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)</a:t>
            </a:r>
          </a:p>
          <a:p>
            <a:pPr>
              <a:buNone/>
            </a:pP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342900" lvl="1" indent="-342900">
              <a:buNone/>
            </a:pPr>
            <a:r>
              <a:rPr lang="fr-FR" sz="2000" dirty="0" smtClean="0">
                <a:solidFill>
                  <a:schemeClr val="bg1"/>
                </a:solidFill>
                <a:latin typeface="Arial Black" pitchFamily="34" charset="0"/>
              </a:rPr>
              <a:t>- BTS1 </a:t>
            </a:r>
            <a:r>
              <a:rPr lang="fr-FR" sz="2000" dirty="0" smtClean="0">
                <a:solidFill>
                  <a:schemeClr val="bg1"/>
                </a:solidFill>
                <a:latin typeface="Arial Black" pitchFamily="34" charset="0"/>
              </a:rPr>
              <a:t>: Mai – Juin (prévision 2021)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1" indent="-342900">
              <a:buNone/>
            </a:pPr>
            <a:endParaRPr lang="fr-FR" sz="32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Les destinations </a:t>
            </a: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:</a:t>
            </a:r>
          </a:p>
          <a:p>
            <a:pPr>
              <a:buNone/>
            </a:pP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33 pays (les 28 pays membres de l'Union européenne, la Macédoine, l'Islande, le Liechtenstein, la Norvège, la Turquie.)</a:t>
            </a:r>
          </a:p>
          <a:p>
            <a:pPr>
              <a:buNone/>
            </a:pP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Langues de travail = ANGLAIS ou ESPAGNOL</a:t>
            </a:r>
            <a:endParaRPr lang="fr-FR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1662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ctr">
              <a:buNone/>
            </a:pP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Financement = </a:t>
            </a: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Aides</a:t>
            </a: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bourse Erasmus + 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		&gt; en fonction du niveau de vie du pays ( ex : 470 euros/mois pour l’Espagne) </a:t>
            </a: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Aide de la région Nouvelle-Aquitaine</a:t>
            </a:r>
          </a:p>
          <a:p>
            <a:pPr>
              <a:buNone/>
            </a:pPr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		&gt; 80 euros / semaine </a:t>
            </a: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Aide du département ( ex : 200 euros / période pour les boursiers charentais ) </a:t>
            </a:r>
          </a:p>
          <a:p>
            <a:r>
              <a:rPr lang="fr-FR" dirty="0" smtClean="0">
                <a:solidFill>
                  <a:schemeClr val="bg1"/>
                </a:solidFill>
                <a:latin typeface="Arial Black" pitchFamily="34" charset="0"/>
              </a:rPr>
              <a:t>Aide de la commune </a:t>
            </a:r>
          </a:p>
          <a:p>
            <a:pPr>
              <a:buNone/>
            </a:pPr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fr-FR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fr-FR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600" y="404664"/>
            <a:ext cx="6912768" cy="532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algn="ctr">
              <a:spcBef>
                <a:spcPct val="0"/>
              </a:spcBef>
            </a:pPr>
            <a:r>
              <a:rPr lang="fr-FR" sz="5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Les </a:t>
            </a:r>
            <a:r>
              <a:rPr lang="fr-FR" sz="5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bénéfices</a:t>
            </a:r>
          </a:p>
          <a:p>
            <a:pPr algn="ctr">
              <a:spcBef>
                <a:spcPct val="0"/>
              </a:spcBef>
            </a:pPr>
            <a:endParaRPr lang="fr-FR" sz="59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Immersion dans une langue étrangère, acquisition de compétences linguistiques et de communication</a:t>
            </a:r>
          </a:p>
          <a:p>
            <a:pPr algn="ctr">
              <a:spcBef>
                <a:spcPct val="0"/>
              </a:spcBef>
            </a:pP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Expérience professionnelle qui permet la confrontation de pratiques </a:t>
            </a:r>
          </a:p>
          <a:p>
            <a:pPr algn="ctr">
              <a:spcBef>
                <a:spcPct val="0"/>
              </a:spcBef>
            </a:pPr>
            <a:endParaRPr lang="fr-FR" sz="4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Développement de ses capacités d’adaptation et d’autonomie</a:t>
            </a:r>
          </a:p>
          <a:p>
            <a:pPr algn="ctr">
              <a:spcBef>
                <a:spcPct val="0"/>
              </a:spcBef>
            </a:pPr>
            <a:endParaRPr lang="fr-FR" sz="4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FontTx/>
              <a:buChar char="-"/>
            </a:pPr>
            <a:r>
              <a:rPr lang="fr-FR" sz="4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Connaissances culturelles, ouverture d’esprit</a:t>
            </a:r>
          </a:p>
          <a:p>
            <a:pPr algn="ctr">
              <a:spcBef>
                <a:spcPct val="0"/>
              </a:spcBef>
            </a:pPr>
            <a:endParaRPr lang="fr-FR" sz="4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fr-FR" sz="5300" b="1" i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Sortir de sa zone de confort permet de gagner de la confiance en soi </a:t>
            </a:r>
          </a:p>
          <a:p>
            <a:pPr algn="ctr">
              <a:spcBef>
                <a:spcPct val="0"/>
              </a:spcBef>
            </a:pPr>
            <a:endParaRPr lang="fr-FR" sz="6500" b="1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fr-FR" sz="65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 Enrichissement du CV pour un meilleur accès à l’emploi et délivrance d’un </a:t>
            </a:r>
            <a:r>
              <a:rPr lang="fr-FR" sz="6500" b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Europass</a:t>
            </a:r>
            <a:endParaRPr lang="fr-FR" sz="6500" b="1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FontTx/>
              <a:buChar char="-"/>
            </a:pPr>
            <a:endParaRPr lang="fr-FR" sz="4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151</Words>
  <Application>Microsoft Office PowerPoint</Application>
  <PresentationFormat>Affichage à l'écran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Partir en stage à l'étranger  Faire un stage en Europe avec Erasmus +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Partir en stage à l'étranger  Faire un stage en Europe avec Erasmus +</dc:title>
  <dc:creator>ndurandet</dc:creator>
  <cp:lastModifiedBy>njardinier</cp:lastModifiedBy>
  <cp:revision>9</cp:revision>
  <dcterms:created xsi:type="dcterms:W3CDTF">2019-11-26T10:47:04Z</dcterms:created>
  <dcterms:modified xsi:type="dcterms:W3CDTF">2019-12-16T10:37:49Z</dcterms:modified>
</cp:coreProperties>
</file>