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1" r:id="rId5"/>
    <p:sldId id="323" r:id="rId6"/>
    <p:sldId id="312" r:id="rId7"/>
    <p:sldId id="313" r:id="rId8"/>
    <p:sldId id="314" r:id="rId9"/>
    <p:sldId id="316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i="1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smtClean="0">
                <a:latin typeface="Times New Roman" pitchFamily="18" charset="0"/>
                <a:cs typeface="Times New Roman" pitchFamily="18" charset="0"/>
                <a:sym typeface="Symbol"/>
              </a:rPr>
              <a:t>²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  <a:sym typeface="Symbol"/>
              </a:rPr>
              <a:t>36</a:t>
            </a:r>
            <a:r>
              <a:rPr lang="fr-FR" sz="600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625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une assemblée, 3 personnes sur 15 sont des garçons.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pourcentage de garçons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911634" y="3161211"/>
                <a:ext cx="2994473" cy="2008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fr-FR" sz="6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fr-FR" sz="6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3161211"/>
                <a:ext cx="2994473" cy="20083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61346314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35175" cy="3450613"/>
          </a:xfrm>
        </p:spPr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5)(7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291840"/>
                <a:ext cx="2384755" cy="1261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06453" y="2002669"/>
            <a:ext cx="2650326" cy="8450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800" dirty="0" smtClean="0"/>
              <a:t>Calculer</a:t>
            </a:r>
            <a:endParaRPr lang="fr-FR" sz="4800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63481"/>
            <a:ext cx="11064240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Factoriser </a:t>
            </a:r>
          </a:p>
          <a:p>
            <a:pPr algn="ctr">
              <a:buNone/>
            </a:pPr>
            <a:r>
              <a:rPr lang="fr-FR" sz="4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Rappel : a² + 2ab + b² = (a + b)²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1765</TotalTime>
  <Words>159</Words>
  <Application>Microsoft Office PowerPoint</Application>
  <PresentationFormat>Personnalisé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89</cp:revision>
  <dcterms:created xsi:type="dcterms:W3CDTF">2017-10-13T11:15:43Z</dcterms:created>
  <dcterms:modified xsi:type="dcterms:W3CDTF">2020-01-03T10:30:59Z</dcterms:modified>
</cp:coreProperties>
</file>