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1" r:id="rId5"/>
    <p:sldId id="323" r:id="rId6"/>
    <p:sldId id="312" r:id="rId7"/>
    <p:sldId id="313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132" y="-10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101</a:t>
            </a:r>
            <a:r>
              <a:rPr lang="fr-FR" sz="6000" spc="-1" dirty="0" smtClean="0">
                <a:solidFill>
                  <a:srgbClr val="000000"/>
                </a:solidFill>
                <a:latin typeface="Symbol"/>
              </a:rPr>
              <a:t>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99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une assemblée, 3 personnes sur 15 sont des garçons.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pourcentage de garçons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31520" y="1963481"/>
            <a:ext cx="11064240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marL="0" indent="0"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4754880" y="3095897"/>
          <a:ext cx="2586446" cy="1963783"/>
        </p:xfrm>
        <a:graphic>
          <a:graphicData uri="http://schemas.openxmlformats.org/presentationml/2006/ole">
            <p:oleObj spid="_x0000_s8193" name="Equation" r:id="rId3" imgW="520474" imgH="393529" progId="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13463147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35175" cy="3450613"/>
          </a:xfrm>
        </p:spPr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5)(7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06453" y="2002669"/>
            <a:ext cx="2650326" cy="8450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63481"/>
            <a:ext cx="11064240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Factoriser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1802</TotalTime>
  <Words>121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93</cp:revision>
  <dcterms:created xsi:type="dcterms:W3CDTF">2017-10-13T11:15:43Z</dcterms:created>
  <dcterms:modified xsi:type="dcterms:W3CDTF">2024-02-05T09:50:42Z</dcterms:modified>
</cp:coreProperties>
</file>