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1" r:id="rId5"/>
    <p:sldId id="323" r:id="rId6"/>
    <p:sldId id="312" r:id="rId7"/>
    <p:sldId id="313" r:id="rId8"/>
    <p:sldId id="314" r:id="rId9"/>
    <p:sldId id="316" r:id="rId10"/>
    <p:sldId id="317" r:id="rId11"/>
    <p:sldId id="322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20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5)²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000220" y="2028796"/>
            <a:ext cx="8828889" cy="70134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101</a:t>
            </a:r>
            <a:r>
              <a:rPr lang="fr-FR" sz="6000" spc="-1" dirty="0" smtClean="0">
                <a:solidFill>
                  <a:srgbClr val="000000"/>
                </a:solidFill>
                <a:latin typeface="Symbol"/>
              </a:rPr>
              <a:t> 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99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3600" dirty="0"/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 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 8)</a:t>
            </a:r>
            <a:endParaRPr lang="fr-F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62500" lnSpcReduction="20000"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Dans une assemblée, 3 personnes sur 15 sont des garçons.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Quel est le pourcentage de garçons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731520" y="1963481"/>
            <a:ext cx="11064240" cy="779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Rendre irréductible</a:t>
            </a:r>
          </a:p>
          <a:p>
            <a:pPr marL="0" indent="0" algn="ctr"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4754880" y="3095897"/>
          <a:ext cx="2586446" cy="1963783"/>
        </p:xfrm>
        <a:graphic>
          <a:graphicData uri="http://schemas.openxmlformats.org/presentationml/2006/ole">
            <p:oleObj spid="_x0000_s8193" name="Equation" r:id="rId3" imgW="520474" imgH="393529" progId="Equation.DSMT4">
              <p:embed/>
            </p:oleObj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13463147"/>
      </p:ext>
    </p:extLst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10135175" cy="3450613"/>
          </a:xfrm>
        </p:spPr>
        <p:txBody>
          <a:bodyPr anchor="t">
            <a:normAutofit fontScale="92500"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)(2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 3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(3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5)(7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 5)</a:t>
            </a:r>
            <a:endParaRPr lang="fr-FR" sz="5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oneTexte 2"/>
              <p:cNvSpPr txBox="1"/>
              <p:nvPr/>
            </p:nvSpPr>
            <p:spPr>
              <a:xfrm>
                <a:off x="5133702" y="3291840"/>
                <a:ext cx="2384755" cy="1261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2" y="3291840"/>
                <a:ext cx="2384755" cy="12613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906453" y="2002669"/>
            <a:ext cx="2650326" cy="8450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Calculer</a:t>
            </a:r>
            <a:endParaRPr lang="fr-FR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702524" y="2470407"/>
            <a:ext cx="97405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(7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8)(7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8)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44137" y="1963481"/>
            <a:ext cx="11064240" cy="77971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Factoriser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64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+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48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+ 9</a:t>
            </a:r>
          </a:p>
          <a:p>
            <a:pPr marL="0" indent="0">
              <a:buNone/>
            </a:pPr>
            <a:endParaRPr lang="fr-FR" sz="4400" dirty="0"/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1800</TotalTime>
  <Words>123</Words>
  <Application>Microsoft Office PowerPoint</Application>
  <PresentationFormat>Personnalisé</PresentationFormat>
  <Paragraphs>36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92</cp:revision>
  <dcterms:created xsi:type="dcterms:W3CDTF">2017-10-13T11:15:43Z</dcterms:created>
  <dcterms:modified xsi:type="dcterms:W3CDTF">2023-02-18T11:46:01Z</dcterms:modified>
</cp:coreProperties>
</file>