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1" r:id="rId5"/>
    <p:sldId id="323" r:id="rId6"/>
    <p:sldId id="312" r:id="rId7"/>
    <p:sldId id="313" r:id="rId8"/>
    <p:sldId id="314" r:id="rId9"/>
    <p:sldId id="316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8" autoAdjust="0"/>
    <p:restoredTop sz="86429" autoAdjust="0"/>
  </p:normalViewPr>
  <p:slideViewPr>
    <p:cSldViewPr snapToGrid="0">
      <p:cViewPr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20 et </a:t>
            </a:r>
            <a:r>
              <a:rPr lang="fr-FR" sz="3200" b="1" dirty="0" smtClean="0"/>
              <a:t>35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5)²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101</a:t>
            </a:r>
            <a:r>
              <a:rPr lang="fr-FR" sz="6000" spc="-1" dirty="0" smtClean="0">
                <a:solidFill>
                  <a:srgbClr val="000000"/>
                </a:solidFill>
                <a:latin typeface="Symbol"/>
              </a:rPr>
              <a:t> 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99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3600" dirty="0"/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62500" lnSpcReduction="200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Dans une assemblée, 3 personnes sur 15 sont des garçons.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Quel est le pourcentage de garçons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oneTexte 2"/>
              <p:cNvSpPr txBox="1"/>
              <p:nvPr/>
            </p:nvSpPr>
            <p:spPr>
              <a:xfrm>
                <a:off x="4911634" y="3161211"/>
                <a:ext cx="2994473" cy="2008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6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6000" b="0" i="1" smtClean="0"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fr-FR" sz="6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fr-FR" sz="6000" b="0" i="1" smtClean="0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fr-FR" sz="6000" b="0" i="1" smtClean="0">
                                      <a:latin typeface="Cambria Math"/>
                                    </a:rPr>
                                    <m:t>−5</m:t>
                                  </m:r>
                                </m:sup>
                              </m:sSup>
                              <m:r>
                                <a:rPr lang="fr-FR" sz="60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fr-FR" sz="6000" b="0" i="1" smtClean="0">
                                  <a:latin typeface="Cambria Math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6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60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fr-FR" sz="60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34" y="3161211"/>
                <a:ext cx="2994473" cy="20083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/>
              <a:t>Calculer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xmlns="" val="361346314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135175" cy="3450613"/>
          </a:xfrm>
        </p:spPr>
        <p:txBody>
          <a:bodyPr anchor="t">
            <a:normAutofit fontScale="925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)(2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3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(3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5)(7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5)</a:t>
            </a:r>
            <a:endParaRPr lang="fr-FR" sz="5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oneTexte 2"/>
              <p:cNvSpPr txBox="1"/>
              <p:nvPr/>
            </p:nvSpPr>
            <p:spPr>
              <a:xfrm>
                <a:off x="5133702" y="3291840"/>
                <a:ext cx="2384755" cy="126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291840"/>
                <a:ext cx="2384755" cy="12613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906453" y="2002669"/>
            <a:ext cx="2650326" cy="8450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800" dirty="0" smtClean="0"/>
              <a:t>Calculer</a:t>
            </a:r>
            <a:endParaRPr lang="fr-FR" sz="48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702524" y="2470407"/>
            <a:ext cx="97405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8)(7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8)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44137" y="1963481"/>
            <a:ext cx="11064240" cy="77971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Factoriser </a:t>
            </a:r>
          </a:p>
          <a:p>
            <a:pPr algn="ctr">
              <a:buNone/>
            </a:pPr>
            <a:r>
              <a:rPr lang="fr-FR" sz="4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Rappel : a² + 2ab + b² = (a + b)²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64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48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+ 9</a:t>
            </a:r>
          </a:p>
          <a:p>
            <a:pPr marL="0" indent="0">
              <a:buNone/>
            </a:pPr>
            <a:endParaRPr lang="fr-FR" sz="4400" dirty="0"/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1768</TotalTime>
  <Words>134</Words>
  <Application>Microsoft Office PowerPoint</Application>
  <PresentationFormat>Personnalisé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90</cp:revision>
  <dcterms:created xsi:type="dcterms:W3CDTF">2017-10-13T11:15:43Z</dcterms:created>
  <dcterms:modified xsi:type="dcterms:W3CDTF">2021-02-14T09:27:15Z</dcterms:modified>
</cp:coreProperties>
</file>