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 × (8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3 × 5)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4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(3 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20 % de 85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fr-FR" sz="4400" b="0" i="1" smtClean="0">
                          <a:latin typeface="Cambria Math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40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36592" y="2015734"/>
            <a:ext cx="5145163" cy="72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3)²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424139" y="1950418"/>
            <a:ext cx="7686512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(4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564495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1787</TotalTime>
  <Words>106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82</cp:revision>
  <dcterms:created xsi:type="dcterms:W3CDTF">2017-10-13T11:15:43Z</dcterms:created>
  <dcterms:modified xsi:type="dcterms:W3CDTF">2022-02-04T09:49:10Z</dcterms:modified>
</cp:coreProperties>
</file>