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6" r:id="rId9"/>
    <p:sldId id="323" r:id="rId10"/>
    <p:sldId id="317" r:id="rId11"/>
    <p:sldId id="322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8" autoAdjust="0"/>
    <p:restoredTop sz="86429" autoAdjust="0"/>
  </p:normalViewPr>
  <p:slideViewPr>
    <p:cSldViewPr snapToGrid="0">
      <p:cViewPr>
        <p:scale>
          <a:sx n="73" d="100"/>
          <a:sy n="73" d="100"/>
        </p:scale>
        <p:origin x="-12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26/02/2021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</a:t>
            </a:r>
            <a:r>
              <a:rPr lang="fr-FR" dirty="0" smtClean="0">
                <a:solidFill>
                  <a:srgbClr val="002060"/>
                </a:solidFill>
              </a:rPr>
              <a:t>DE CALCUL mental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850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20 et 35</a:t>
            </a:r>
          </a:p>
          <a:p>
            <a:pPr algn="ctr"/>
            <a:r>
              <a:rPr lang="fr-FR" sz="3200" b="1" dirty="0" smtClean="0"/>
              <a:t> </a:t>
            </a:r>
            <a:r>
              <a:rPr lang="fr-FR" sz="3200" b="1" dirty="0"/>
              <a:t>secondes </a:t>
            </a:r>
            <a:r>
              <a:rPr lang="fr-FR" sz="3200" b="1" dirty="0" smtClean="0"/>
              <a:t>suivant les calculs</a:t>
            </a:r>
            <a:endParaRPr lang="fr-FR" sz="3200" b="1" dirty="0"/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Calculer 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103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2000220" y="2028796"/>
            <a:ext cx="8828889" cy="70134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36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49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3600" dirty="0"/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Calculer </a:t>
            </a:r>
          </a:p>
          <a:p>
            <a:pPr algn="ctr"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2 × (8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3 × 5)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 4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(3 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 7</a:t>
            </a:r>
            <a:r>
              <a:rPr lang="fr-FR" sz="7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72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fr-FR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cAlcul</a:t>
            </a:r>
            <a:r>
              <a:rPr lang="fr-FR" dirty="0" smtClean="0"/>
              <a:t>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et 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3)(3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2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9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 sz="96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96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9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Calculer</a:t>
            </a:r>
          </a:p>
          <a:p>
            <a:pPr algn="ctr">
              <a:buNone/>
            </a:pP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20 % de 85 L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4650377" y="3213463"/>
                <a:ext cx="2495362" cy="1364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4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4400" b="0" i="1" smtClean="0">
                              <a:latin typeface="Cambria Math"/>
                            </a:rPr>
                            <m:t>14</m:t>
                          </m:r>
                        </m:num>
                        <m:den>
                          <m:r>
                            <a:rPr lang="fr-FR" sz="4400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  <m:r>
                        <a:rPr lang="fr-FR" sz="4400" b="0" i="1" smtClean="0">
                          <a:latin typeface="Cambria Math"/>
                        </a:rPr>
                        <m:t> </m:t>
                      </m:r>
                      <m:r>
                        <a:rPr lang="fr-FR" sz="4400" b="0" i="1" smtClean="0">
                          <a:latin typeface="Cambria Math"/>
                          <a:ea typeface="Cambria Math"/>
                        </a:rPr>
                        <m:t>× </m:t>
                      </m:r>
                      <m:f>
                        <m:fPr>
                          <m:ctrlPr>
                            <a:rPr lang="fr-FR" sz="4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4400" b="0" i="1" smtClean="0">
                              <a:latin typeface="Cambria Math"/>
                              <a:ea typeface="Cambria Math"/>
                            </a:rPr>
                            <m:t>40</m:t>
                          </m:r>
                        </m:num>
                        <m:den>
                          <m:r>
                            <a:rPr lang="fr-FR" sz="4400" b="0" i="1" smtClean="0">
                              <a:latin typeface="Cambria Math"/>
                              <a:ea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77" y="3213463"/>
                <a:ext cx="2495362" cy="13644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636592" y="2015734"/>
            <a:ext cx="5145163" cy="7274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400" dirty="0" smtClean="0"/>
              <a:t>Rendre irréductible</a:t>
            </a:r>
            <a:endParaRPr lang="fr-FR" sz="4400" dirty="0"/>
          </a:p>
        </p:txBody>
      </p:sp>
    </p:spTree>
  </p:cSld>
  <p:clrMapOvr>
    <a:masterClrMapping/>
  </p:clrMapOvr>
  <p:transition spd="slow" advTm="3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808802" y="1963481"/>
            <a:ext cx="5217632" cy="77971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(7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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3)²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4400" dirty="0"/>
          </a:p>
        </p:txBody>
      </p:sp>
    </p:spTree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oneTexte 2"/>
              <p:cNvSpPr txBox="1"/>
              <p:nvPr/>
            </p:nvSpPr>
            <p:spPr>
              <a:xfrm>
                <a:off x="4911634" y="3161211"/>
                <a:ext cx="3265959" cy="19450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fr-FR" sz="60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8</m:t>
                                  </m:r>
                                </m:e>
                                <m:sup>
                                  <m:r>
                                    <a:rPr lang="fr-FR" sz="6000" b="0" i="1" smtClean="0">
                                      <a:latin typeface="Cambria Math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fr-FR" sz="60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fr-FR" sz="6000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6000" b="0" i="1" smtClean="0">
                                  <a:latin typeface="Cambria Math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fr-FR" sz="60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fr-FR" sz="6000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  <m:sup>
                              <m:r>
                                <a:rPr lang="fr-FR" sz="6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634" y="3161211"/>
                <a:ext cx="3265959" cy="194508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808802" y="1963481"/>
            <a:ext cx="5217632" cy="77971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 smtClean="0"/>
              <a:t>Calculer</a:t>
            </a:r>
            <a:endParaRPr lang="fr-FR" sz="4400" dirty="0"/>
          </a:p>
        </p:txBody>
      </p:sp>
    </p:spTree>
    <p:extLst>
      <p:ext uri="{BB962C8B-B14F-4D97-AF65-F5344CB8AC3E}">
        <p14:creationId xmlns="" xmlns:p14="http://schemas.microsoft.com/office/powerpoint/2010/main" val="1656564495"/>
      </p:ext>
    </p:extLst>
  </p:cSld>
  <p:clrMapOvr>
    <a:masterClrMapping/>
  </p:clrMapOvr>
  <p:transition spd="slow" advTm="2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1746</TotalTime>
  <Words>96</Words>
  <Application>Microsoft Office PowerPoint</Application>
  <PresentationFormat>Personnalisé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Galerie</vt:lpstr>
      <vt:lpstr>Test DE CALCUL mental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77</cp:revision>
  <dcterms:created xsi:type="dcterms:W3CDTF">2017-10-13T11:15:43Z</dcterms:created>
  <dcterms:modified xsi:type="dcterms:W3CDTF">2021-02-26T06:35:01Z</dcterms:modified>
</cp:coreProperties>
</file>