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09" r:id="rId4"/>
    <p:sldId id="310" r:id="rId5"/>
    <p:sldId id="311" r:id="rId6"/>
    <p:sldId id="312" r:id="rId7"/>
    <p:sldId id="313" r:id="rId8"/>
    <p:sldId id="316" r:id="rId9"/>
    <p:sldId id="323" r:id="rId10"/>
    <p:sldId id="317" r:id="rId11"/>
    <p:sldId id="322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34588" autoAdjust="0"/>
    <p:restoredTop sz="86429" autoAdjust="0"/>
  </p:normalViewPr>
  <p:slideViewPr>
    <p:cSldViewPr snapToGrid="0">
      <p:cViewPr varScale="1">
        <p:scale>
          <a:sx n="73" d="100"/>
          <a:sy n="73" d="100"/>
        </p:scale>
        <p:origin x="-12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21/01/2024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21/01/2024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DE CALCUL mental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20 et 35</a:t>
            </a:r>
          </a:p>
          <a:p>
            <a:pPr algn="ctr"/>
            <a:r>
              <a:rPr lang="fr-FR" sz="3200" b="1" dirty="0" smtClean="0"/>
              <a:t> </a:t>
            </a:r>
            <a:r>
              <a:rPr lang="fr-FR" sz="3200" b="1" dirty="0"/>
              <a:t>secondes </a:t>
            </a:r>
            <a:r>
              <a:rPr lang="fr-FR" sz="3200" b="1" dirty="0" smtClean="0"/>
              <a:t>suivant les calculs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10069861" cy="3450613"/>
          </a:xfrm>
        </p:spPr>
        <p:txBody>
          <a:bodyPr anchor="t">
            <a:noAutofit/>
          </a:bodyPr>
          <a:lstStyle/>
          <a:p>
            <a:pPr algn="ctr"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Donner l’écriture décimale de </a:t>
            </a:r>
          </a:p>
          <a:p>
            <a:pPr algn="ctr">
              <a:buNone/>
            </a:pPr>
            <a:r>
              <a:rPr lang="fr-FR" sz="5400" dirty="0" smtClean="0"/>
              <a:t>3,7 </a:t>
            </a:r>
            <a:r>
              <a:rPr lang="fr-FR" sz="5400" dirty="0" smtClean="0">
                <a:sym typeface="Symbol"/>
              </a:rPr>
              <a:t></a:t>
            </a:r>
            <a:r>
              <a:rPr lang="fr-FR" sz="5400" dirty="0" smtClean="0"/>
              <a:t> 10</a:t>
            </a:r>
            <a:r>
              <a:rPr lang="fr-FR" sz="5400" baseline="30000" dirty="0" smtClean="0"/>
              <a:t>-2</a:t>
            </a:r>
            <a:endParaRPr lang="fr-FR" sz="5400" dirty="0" smtClean="0"/>
          </a:p>
          <a:p>
            <a:pPr algn="ctr">
              <a:buNone/>
            </a:pPr>
            <a:endParaRPr lang="fr-FR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254034" y="2041859"/>
            <a:ext cx="10254343" cy="70134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3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(9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²)</a:t>
            </a:r>
          </a:p>
          <a:p>
            <a:pPr algn="ctr">
              <a:buNone/>
            </a:pPr>
            <a:endParaRPr lang="fr-FR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fr-FR" sz="4000" dirty="0"/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3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²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 5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+ 7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fr-FR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cAlcul</a:t>
            </a:r>
            <a:r>
              <a:rPr lang="fr-FR" dirty="0" smtClean="0"/>
              <a:t>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et 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3)(5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7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Calculer 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25 % de 28 g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" y="2015733"/>
            <a:ext cx="12192000" cy="2530142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Écrire sous la forme d’une seule puissance</a:t>
            </a:r>
          </a:p>
          <a:p>
            <a:pPr algn="ctr">
              <a:buNone/>
            </a:pPr>
            <a:r>
              <a:rPr lang="fr-FR" sz="6000" dirty="0" smtClean="0"/>
              <a:t>2</a:t>
            </a:r>
            <a:r>
              <a:rPr lang="fr-FR" sz="6000" baseline="30000" dirty="0" smtClean="0"/>
              <a:t>-7</a:t>
            </a:r>
            <a:r>
              <a:rPr lang="fr-FR" sz="6000" dirty="0" smtClean="0"/>
              <a:t> </a:t>
            </a:r>
            <a:r>
              <a:rPr lang="fr-FR" sz="6000" dirty="0" smtClean="0">
                <a:sym typeface="Symbol"/>
              </a:rPr>
              <a:t></a:t>
            </a:r>
            <a:r>
              <a:rPr lang="fr-FR" sz="6000" dirty="0" smtClean="0"/>
              <a:t> 2</a:t>
            </a:r>
            <a:r>
              <a:rPr lang="fr-FR" sz="6000" baseline="30000" dirty="0" smtClean="0"/>
              <a:t>3</a:t>
            </a:r>
            <a:endParaRPr lang="fr-FR" sz="5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4519748" y="3357153"/>
                <a:ext cx="3418693" cy="1337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sz="3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r-FR" sz="36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fr-FR" sz="36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fr-FR" sz="3600" b="0" i="1" smtClean="0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  <m:r>
                            <a:rPr lang="fr-FR" sz="3600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fr-FR" sz="3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fr-FR" sz="3600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fr-FR" sz="3600" b="0" i="1" smtClean="0">
                                  <a:latin typeface="Cambria Math"/>
                                </a:rPr>
                                <m:t>10</m:t>
                              </m:r>
                            </m:den>
                          </m:f>
                        </m:e>
                      </m:d>
                      <m:r>
                        <a:rPr lang="fr-FR" sz="3600" b="0" i="1" smtClean="0">
                          <a:latin typeface="Cambria Math"/>
                          <a:ea typeface="Cambria Math"/>
                        </a:rPr>
                        <m:t>÷ </m:t>
                      </m:r>
                      <m:f>
                        <m:fPr>
                          <m:ctrlPr>
                            <a:rPr lang="fr-FR" sz="36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sz="3600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num>
                        <m:den>
                          <m:r>
                            <a:rPr lang="fr-FR" sz="36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fr-FR" sz="3600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748" y="3357153"/>
                <a:ext cx="3418693" cy="133716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795670" y="1989606"/>
            <a:ext cx="2780787" cy="11324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800" dirty="0" smtClean="0"/>
              <a:t>Calculer </a:t>
            </a:r>
            <a:endParaRPr lang="fr-FR" sz="4800" dirty="0"/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35131" y="2015732"/>
            <a:ext cx="11390812" cy="3450613"/>
          </a:xfrm>
        </p:spPr>
        <p:txBody>
          <a:bodyPr/>
          <a:lstStyle/>
          <a:p>
            <a:pPr algn="ctr">
              <a:buNone/>
            </a:pP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Écrire sous la forme d’une seule puissance</a:t>
            </a:r>
          </a:p>
          <a:p>
            <a:pPr algn="ctr">
              <a:buNone/>
            </a:pP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  <p:graphicFrame>
        <p:nvGraphicFramePr>
          <p:cNvPr id="6" name="Objet 5"/>
          <p:cNvGraphicFramePr>
            <a:graphicFrameLocks noChangeAspect="1"/>
          </p:cNvGraphicFramePr>
          <p:nvPr/>
        </p:nvGraphicFramePr>
        <p:xfrm>
          <a:off x="5065848" y="2852194"/>
          <a:ext cx="1334952" cy="2269418"/>
        </p:xfrm>
        <a:graphic>
          <a:graphicData uri="http://schemas.openxmlformats.org/presentationml/2006/ole">
            <p:oleObj spid="_x0000_s1026" name="Equation" r:id="rId3" imgW="380880" imgH="647640" progId="Equation.DSMT4">
              <p:embed/>
            </p:oleObj>
          </a:graphicData>
        </a:graphic>
      </p:graphicFrame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Donner l’écriture scientifique de </a:t>
            </a:r>
          </a:p>
          <a:p>
            <a:pPr algn="ctr"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123,5</a:t>
            </a:r>
            <a:endParaRPr lang="fr-FR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5317613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1789</TotalTime>
  <Words>113</Words>
  <Application>Microsoft Office PowerPoint</Application>
  <PresentationFormat>Personnalisé</PresentationFormat>
  <Paragraphs>39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DE CALCUL mental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75</cp:revision>
  <dcterms:created xsi:type="dcterms:W3CDTF">2017-10-13T11:15:43Z</dcterms:created>
  <dcterms:modified xsi:type="dcterms:W3CDTF">2024-01-21T10:03:05Z</dcterms:modified>
</cp:coreProperties>
</file>