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09" r:id="rId4"/>
    <p:sldId id="310" r:id="rId5"/>
    <p:sldId id="311" r:id="rId6"/>
    <p:sldId id="312" r:id="rId7"/>
    <p:sldId id="313" r:id="rId8"/>
    <p:sldId id="316" r:id="rId9"/>
    <p:sldId id="323" r:id="rId10"/>
    <p:sldId id="317" r:id="rId11"/>
    <p:sldId id="322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88" autoAdjust="0"/>
    <p:restoredTop sz="86429" autoAdjust="0"/>
  </p:normalViewPr>
  <p:slideViewPr>
    <p:cSldViewPr snapToGrid="0">
      <p:cViewPr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DE CALCUL mental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20 et 35</a:t>
            </a:r>
          </a:p>
          <a:p>
            <a:pPr algn="ctr"/>
            <a:r>
              <a:rPr lang="fr-FR" sz="3200" b="1" dirty="0" smtClean="0"/>
              <a:t> </a:t>
            </a:r>
            <a:r>
              <a:rPr lang="fr-FR" sz="3200" b="1" dirty="0"/>
              <a:t>secondes </a:t>
            </a:r>
            <a:r>
              <a:rPr lang="fr-FR" sz="3200" b="1" dirty="0" smtClean="0"/>
              <a:t>suivant les calculs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2)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254034" y="2041859"/>
            <a:ext cx="10254343" cy="7013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(9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fr-FR" sz="4000" dirty="0"/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fr-FR" sz="96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72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+ 7</a:t>
            </a:r>
            <a:r>
              <a:rPr lang="fr-FR" sz="72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7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cAlcul</a:t>
            </a:r>
            <a:r>
              <a:rPr lang="fr-FR" dirty="0" smtClean="0"/>
              <a:t>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25 % de 28 g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1)(3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2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+ (2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1)(</a:t>
            </a:r>
            <a:r>
              <a:rPr lang="fr-FR" sz="59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  <a:sym typeface="Symbol"/>
              </a:rPr>
              <a:t> 1</a:t>
            </a:r>
            <a:r>
              <a:rPr lang="fr-FR" sz="59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oneTexte 2"/>
              <p:cNvSpPr txBox="1"/>
              <p:nvPr/>
            </p:nvSpPr>
            <p:spPr>
              <a:xfrm>
                <a:off x="4519748" y="3357153"/>
                <a:ext cx="3418693" cy="1337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3600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fr-FR" sz="36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600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fr-FR" sz="3600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r>
                            <a:rPr lang="fr-FR" sz="36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fr-FR" sz="3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fr-FR" sz="36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fr-FR" sz="3600" b="0" i="1" smtClean="0"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fr-FR" sz="3600" b="0" i="1" smtClean="0">
                          <a:latin typeface="Cambria Math"/>
                          <a:ea typeface="Cambria Math"/>
                        </a:rPr>
                        <m:t>÷ </m:t>
                      </m:r>
                      <m:f>
                        <m:fPr>
                          <m:ctrlPr>
                            <a:rPr lang="fr-FR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9</m:t>
                          </m:r>
                        </m:num>
                        <m:den>
                          <m:r>
                            <a:rPr lang="fr-FR" sz="3600" b="0" i="1" smtClean="0">
                              <a:latin typeface="Cambria Math"/>
                              <a:ea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600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748" y="3357153"/>
                <a:ext cx="3418693" cy="13371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795670" y="1989606"/>
            <a:ext cx="2780787" cy="11324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800" dirty="0" smtClean="0"/>
              <a:t>Calculer </a:t>
            </a:r>
            <a:endParaRPr lang="fr-FR" sz="4800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3808802" y="1963481"/>
            <a:ext cx="5217632" cy="77971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(3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+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5)²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sz="4400" dirty="0"/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50772" y="1963481"/>
            <a:ext cx="8306873" cy="80547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marL="0" indent="0"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103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×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97</a:t>
            </a:r>
          </a:p>
          <a:p>
            <a:pPr marL="0" indent="0" algn="ctr">
              <a:buNone/>
            </a:pPr>
            <a:r>
              <a:rPr lang="fr-FR" sz="4400" dirty="0" smtClean="0"/>
              <a:t> </a:t>
            </a:r>
            <a:endParaRPr lang="fr-FR" sz="4400" dirty="0"/>
          </a:p>
        </p:txBody>
      </p:sp>
    </p:spTree>
    <p:extLst>
      <p:ext uri="{BB962C8B-B14F-4D97-AF65-F5344CB8AC3E}">
        <p14:creationId xmlns="" xmlns:p14="http://schemas.microsoft.com/office/powerpoint/2010/main" val="19053176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1771</TotalTime>
  <Words>124</Words>
  <Application>Microsoft Office PowerPoint</Application>
  <PresentationFormat>Personnalisé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DE CALCUL mental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72</cp:revision>
  <dcterms:created xsi:type="dcterms:W3CDTF">2017-10-13T11:15:43Z</dcterms:created>
  <dcterms:modified xsi:type="dcterms:W3CDTF">2022-02-04T09:26:42Z</dcterms:modified>
</cp:coreProperties>
</file>