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62" r:id="rId4"/>
    <p:sldId id="264" r:id="rId5"/>
    <p:sldId id="266" r:id="rId6"/>
    <p:sldId id="268" r:id="rId7"/>
    <p:sldId id="269" r:id="rId8"/>
    <p:sldId id="270" r:id="rId9"/>
    <p:sldId id="272" r:id="rId10"/>
    <p:sldId id="273" r:id="rId11"/>
    <p:sldId id="27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5CAC5F5-37D6-47F4-B131-E85D9ED16754}">
          <p14:sldIdLst>
            <p14:sldId id="256"/>
            <p14:sldId id="258"/>
            <p14:sldId id="262"/>
            <p14:sldId id="264"/>
            <p14:sldId id="266"/>
            <p14:sldId id="268"/>
            <p14:sldId id="269"/>
            <p14:sldId id="270"/>
            <p14:sldId id="272"/>
            <p14:sldId id="273"/>
            <p14:sldId id="274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94904"/>
      </p:ext>
    </p:extLst>
  </p:cSld>
  <p:clrMapOvr>
    <a:masterClrMapping/>
  </p:clrMapOvr>
  <p:transition spd="slow" advTm="1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496204"/>
      </p:ext>
    </p:extLst>
  </p:cSld>
  <p:clrMapOvr>
    <a:masterClrMapping/>
  </p:clrMapOvr>
  <p:transition spd="slow" advTm="1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78216"/>
      </p:ext>
    </p:extLst>
  </p:cSld>
  <p:clrMapOvr>
    <a:masterClrMapping/>
  </p:clrMapOvr>
  <p:transition spd="slow" advTm="1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82716"/>
      </p:ext>
    </p:extLst>
  </p:cSld>
  <p:clrMapOvr>
    <a:masterClrMapping/>
  </p:clrMapOvr>
  <p:transition spd="slow" advTm="1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117409"/>
      </p:ext>
    </p:extLst>
  </p:cSld>
  <p:clrMapOvr>
    <a:masterClrMapping/>
  </p:clrMapOvr>
  <p:transition spd="slow" advTm="1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606828"/>
      </p:ext>
    </p:extLst>
  </p:cSld>
  <p:clrMapOvr>
    <a:masterClrMapping/>
  </p:clrMapOvr>
  <p:transition spd="slow" advTm="1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505055"/>
      </p:ext>
    </p:extLst>
  </p:cSld>
  <p:clrMapOvr>
    <a:masterClrMapping/>
  </p:clrMapOvr>
  <p:transition spd="slow" advTm="1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526733"/>
      </p:ext>
    </p:extLst>
  </p:cSld>
  <p:clrMapOvr>
    <a:masterClrMapping/>
  </p:clrMapOvr>
  <p:transition spd="slow" advTm="1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016599"/>
      </p:ext>
    </p:extLst>
  </p:cSld>
  <p:clrMapOvr>
    <a:masterClrMapping/>
  </p:clrMapOvr>
  <p:transition spd="slow" advTm="1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140036"/>
      </p:ext>
    </p:extLst>
  </p:cSld>
  <p:clrMapOvr>
    <a:masterClrMapping/>
  </p:clrMapOvr>
  <p:transition spd="slow" advTm="1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900575"/>
      </p:ext>
    </p:extLst>
  </p:cSld>
  <p:clrMapOvr>
    <a:masterClrMapping/>
  </p:clrMapOvr>
  <p:transition spd="slow" advTm="1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t>05/12/2019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15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Autofit/>
          </a:bodyPr>
          <a:lstStyle/>
          <a:p>
            <a:r>
              <a:rPr lang="fr-FR" sz="4800" dirty="0">
                <a:solidFill>
                  <a:srgbClr val="002060"/>
                </a:solidFill>
              </a:rPr>
              <a:t>Test sur </a:t>
            </a:r>
            <a:r>
              <a:rPr lang="fr-FR" sz="4800" dirty="0" smtClean="0">
                <a:solidFill>
                  <a:srgbClr val="002060"/>
                </a:solidFill>
              </a:rPr>
              <a:t>les enchaînements, les durées et la proportionnalité</a:t>
            </a:r>
            <a:endParaRPr lang="fr-FR" sz="4800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 </a:t>
            </a:r>
            <a:r>
              <a:rPr lang="fr-FR" sz="3200" b="1" dirty="0" smtClean="0"/>
              <a:t>droit entre 20 </a:t>
            </a:r>
          </a:p>
          <a:p>
            <a:pPr algn="ctr"/>
            <a:r>
              <a:rPr lang="fr-FR" sz="3200" b="1" dirty="0" smtClean="0"/>
              <a:t>30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="" xmlns:a16="http://schemas.microsoft.com/office/drawing/2014/main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78980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alculer</m:t>
                      </m:r>
                      <m:r>
                        <a:rPr lang="fr-FR" sz="8000" b="0" i="0" smtClean="0">
                          <a:latin typeface="Cambria Math"/>
                        </a:rPr>
                        <m:t> 25 %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40 €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29583205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3046" y="2344615"/>
                <a:ext cx="11207261" cy="3121731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fr-FR" sz="4000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ne</m:t>
                    </m:r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carte</m:t>
                    </m:r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est</m:t>
                    </m:r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à </m:t>
                    </m:r>
                    <m:sSup>
                      <m:sSupPr>
                        <m:ctrlPr>
                          <a:rPr lang="fr-FR" sz="4000" b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</m:e>
                      <m:sup>
                        <m:r>
                          <a:rPr lang="fr-FR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é</m:t>
                    </m:r>
                    <m:r>
                      <m:rPr>
                        <m:sty m:val="p"/>
                      </m:rP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chelle</m:t>
                    </m:r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fr-FR" sz="4000" b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2000</m:t>
                        </m:r>
                      </m:den>
                    </m:f>
                  </m:oMath>
                </a14:m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ctr">
                  <a:buNone/>
                </a:pP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Compléter : 3 m sur la carte représentent ….. km</a:t>
                </a:r>
                <a:endParaRPr lang="fr-FR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3046" y="2344615"/>
                <a:ext cx="11207261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10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98178122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LE TEST EST TERMINE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66311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DBE2557E-DFDB-4480-93E7-803F09BFD0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637692"/>
                <a:ext cx="9603275" cy="282865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 smtClean="0">
                          <a:latin typeface="Cambria Math"/>
                        </a:rPr>
                        <m:t>1</m:t>
                      </m:r>
                      <m:r>
                        <a:rPr lang="fr-FR" sz="8000" b="0" i="1" smtClean="0">
                          <a:latin typeface="Cambria Math"/>
                        </a:rPr>
                        <m:t>5 −(17 ÷2+1,5)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BE2557E-DFDB-4480-93E7-803F09BFD0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637692"/>
                <a:ext cx="9603275" cy="282865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40459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11103401"/>
      </p:ext>
    </p:extLst>
  </p:cSld>
  <p:clrMapOvr>
    <a:masterClrMapping/>
  </p:clrMapOvr>
  <p:transition spd="slow" advTm="22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2579078"/>
                <a:ext cx="10785230" cy="29458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6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m:rPr>
                        <m:sty m:val="p"/>
                      </m:rPr>
                      <a:rPr lang="fr-FR" sz="6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fr-FR" sz="6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6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produit</m:t>
                    </m:r>
                  </m:oMath>
                </a14:m>
                <a:r>
                  <a:rPr lang="fr-FR" sz="6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6 par la moitié de 5</a:t>
                </a:r>
                <a:endParaRPr lang="fr-FR" sz="6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2579078"/>
                <a:ext cx="10785230" cy="2945883"/>
              </a:xfrm>
              <a:blipFill rotWithShape="1">
                <a:blip r:embed="rId2"/>
                <a:stretch>
                  <a:fillRect t="-33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8490277"/>
      </p:ext>
    </p:extLst>
  </p:cSld>
  <p:clrMapOvr>
    <a:masterClrMapping/>
  </p:clrMapOvr>
  <p:transition spd="slow" advTm="22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26B9EDD6-E726-42A5-92F8-5F2AB3755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72862"/>
            <a:ext cx="9603275" cy="2793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000" dirty="0" smtClean="0"/>
              <a:t>27 min + 7 h 45</a:t>
            </a:r>
            <a:endParaRPr lang="fr-FR" sz="8000" dirty="0"/>
          </a:p>
        </p:txBody>
      </p:sp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39475794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860432"/>
                <a:ext cx="9603275" cy="2605914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onvertir</m:t>
                      </m:r>
                      <m:r>
                        <a:rPr lang="fr-FR" sz="8000" b="0" i="0" smtClean="0">
                          <a:latin typeface="Cambria Math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h</m:t>
                      </m:r>
                      <m:r>
                        <a:rPr lang="fr-FR" sz="8000" b="0" i="0" smtClean="0">
                          <a:latin typeface="Cambria Math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min</m:t>
                      </m:r>
                      <m:r>
                        <a:rPr lang="fr-FR" sz="8000" b="0" i="0" smtClean="0">
                          <a:latin typeface="Cambria Math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s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en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secondes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860432"/>
                <a:ext cx="9603275" cy="260591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56551913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ompl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ter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ce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tableau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proportionnalit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</m:oMath>
                  </m:oMathPara>
                </a14:m>
                <a:endParaRPr lang="fr-FR" sz="8000" b="0" dirty="0" smtClean="0"/>
              </a:p>
              <a:p>
                <a:pPr marL="0" indent="0" algn="ctr">
                  <a:buNone/>
                </a:pPr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5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776766"/>
              </p:ext>
            </p:extLst>
          </p:nvPr>
        </p:nvGraphicFramePr>
        <p:xfrm>
          <a:off x="4775199" y="3533205"/>
          <a:ext cx="295030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0092"/>
                <a:gridCol w="1430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9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5</a:t>
                      </a:r>
                      <a:endParaRPr lang="fr-FR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54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?</a:t>
                      </a:r>
                      <a:endParaRPr lang="fr-F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87019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ompl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ter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ce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tableau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proportionnalit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</m:oMath>
                  </m:oMathPara>
                </a14:m>
                <a:endParaRPr lang="fr-FR" sz="8000" b="0" dirty="0" smtClean="0"/>
              </a:p>
              <a:p>
                <a:pPr marL="0" indent="0" algn="ctr">
                  <a:buNone/>
                </a:pPr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6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08492"/>
              </p:ext>
            </p:extLst>
          </p:nvPr>
        </p:nvGraphicFramePr>
        <p:xfrm>
          <a:off x="4775199" y="3533205"/>
          <a:ext cx="295030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0092"/>
                <a:gridCol w="1430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3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?</a:t>
                      </a:r>
                      <a:endParaRPr lang="fr-FR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25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12,5</a:t>
                      </a:r>
                      <a:endParaRPr lang="fr-F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559030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ompl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ter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ce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tableau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proportionnalit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</m:oMath>
                  </m:oMathPara>
                </a14:m>
                <a:endParaRPr lang="fr-FR" sz="8000" b="0" dirty="0" smtClean="0"/>
              </a:p>
              <a:p>
                <a:pPr marL="0" indent="0" algn="ctr">
                  <a:buNone/>
                </a:pPr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7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01723"/>
              </p:ext>
            </p:extLst>
          </p:nvPr>
        </p:nvGraphicFramePr>
        <p:xfrm>
          <a:off x="4384431" y="3533205"/>
          <a:ext cx="3341077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061"/>
                <a:gridCol w="1428105"/>
                <a:gridCol w="10689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2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9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11</a:t>
                      </a:r>
                      <a:endParaRPr lang="fr-FR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5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22,5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?</a:t>
                      </a:r>
                      <a:endParaRPr lang="fr-F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689532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alculer</m:t>
                      </m:r>
                      <m:r>
                        <a:rPr lang="fr-FR" sz="8000" b="0" i="0" smtClean="0">
                          <a:latin typeface="Cambria Math"/>
                        </a:rPr>
                        <m:t> 20 %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10 €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 smtClean="0"/>
              <a:t>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78682704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1426</TotalTime>
  <Words>139</Words>
  <Application>Microsoft Office PowerPoint</Application>
  <PresentationFormat>Personnalisé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sur les enchaînements, les durées et la proportionnalité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TEST EST TERMINE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Kévin</cp:lastModifiedBy>
  <cp:revision>41</cp:revision>
  <dcterms:created xsi:type="dcterms:W3CDTF">2017-10-13T11:15:43Z</dcterms:created>
  <dcterms:modified xsi:type="dcterms:W3CDTF">2019-12-05T12:20:31Z</dcterms:modified>
</cp:coreProperties>
</file>