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2" r:id="rId4"/>
    <p:sldId id="264" r:id="rId5"/>
    <p:sldId id="266" r:id="rId6"/>
    <p:sldId id="268" r:id="rId7"/>
    <p:sldId id="269" r:id="rId8"/>
    <p:sldId id="270" r:id="rId9"/>
    <p:sldId id="272" r:id="rId10"/>
    <p:sldId id="273" r:id="rId11"/>
    <p:sldId id="27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58"/>
            <p14:sldId id="262"/>
            <p14:sldId id="264"/>
            <p14:sldId id="266"/>
            <p14:sldId id="268"/>
            <p14:sldId id="269"/>
            <p14:sldId id="270"/>
            <p14:sldId id="272"/>
            <p14:sldId id="273"/>
            <p14:sldId id="274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enchaînements, 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40 €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29583205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3 m sur la carte représentent ….. km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9817812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5 −(17 ÷2+1,5)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6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produit</m:t>
                    </m:r>
                  </m:oMath>
                </a14:m>
                <a:r>
                  <a:rPr lang="fr-FR" sz="6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6 par la moitié de 5</a:t>
                </a:r>
                <a:endParaRPr lang="fr-FR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  <a:blipFill rotWithShape="1">
                <a:blip r:embed="rId2"/>
                <a:stretch>
                  <a:fillRect t="-3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27 min + 7 h 45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secondes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76766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0849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12,5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559030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01723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/>
                <a:gridCol w="1428105"/>
                <a:gridCol w="1068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22,5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89532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10 €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78682704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1426</TotalTime>
  <Words>139</Words>
  <Application>Microsoft Office PowerPoint</Application>
  <PresentationFormat>Personnalisé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enchaînements, les durées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41</cp:revision>
  <dcterms:created xsi:type="dcterms:W3CDTF">2017-10-13T11:15:43Z</dcterms:created>
  <dcterms:modified xsi:type="dcterms:W3CDTF">2019-12-05T12:20:31Z</dcterms:modified>
</cp:coreProperties>
</file>