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 fontScale="92500" lnSpcReduction="10000"/>
              </a:bodyPr>
              <a:lstStyle/>
              <a:p>
                <a:pPr algn="ctr">
                  <a:buNone/>
                </a:pPr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Sur un plan à l’échelle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, 1 cm sur le plan représente ………. en réalité. </a:t>
                </a:r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76" r="-4508" b="-4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26123" y="2040519"/>
            <a:ext cx="10641540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Ce tableau est-il un tableau de proportionnalité ? 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28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21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40 %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911634" y="3161211"/>
                <a:ext cx="2585708" cy="2001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fr-FR" sz="6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6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4" y="3161211"/>
                <a:ext cx="2585708" cy="20012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207791237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r>
                      <a:rPr lang="fr-FR" sz="54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fr-FR" sz="54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25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fr-FR" sz="5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55145" y="1989607"/>
            <a:ext cx="4191575" cy="81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1808</TotalTime>
  <Words>108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63</cp:revision>
  <dcterms:created xsi:type="dcterms:W3CDTF">2017-10-13T11:15:43Z</dcterms:created>
  <dcterms:modified xsi:type="dcterms:W3CDTF">2021-01-02T17:39:50Z</dcterms:modified>
</cp:coreProperties>
</file>