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2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2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2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2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2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2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2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2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2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2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2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2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9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</a:t>
            </a:r>
          </a:p>
          <a:p>
            <a:pPr algn="ctr"/>
            <a:r>
              <a:rPr lang="fr-FR" sz="3200" b="1" dirty="0"/>
              <a:t>15 et 35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533282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20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813907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Tm="15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r>
              <a:rPr lang="fr-FR" sz="44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872522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Tm="15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1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(12  7)  ( 2)</a:t>
            </a:r>
          </a:p>
        </p:txBody>
      </p:sp>
    </p:spTree>
  </p:cSld>
  <p:clrMapOvr>
    <a:masterClrMapping/>
  </p:clrMapOvr>
  <p:transition spd="slow" advTm="20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36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÷ (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 4) + 4  ( 7)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7539" y="2015732"/>
            <a:ext cx="11043138" cy="345061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5400" dirty="0">
                <a:latin typeface="Times New Roman" pitchFamily="18" charset="0"/>
                <a:cs typeface="Times New Roman" pitchFamily="18" charset="0"/>
                <a:sym typeface="Symbol"/>
              </a:rPr>
              <a:t>Calculer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6600" dirty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fr-FR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600" dirty="0">
                <a:latin typeface="Times New Roman" pitchFamily="18" charset="0"/>
                <a:cs typeface="Times New Roman" pitchFamily="18" charset="0"/>
                <a:sym typeface="Symbol"/>
              </a:rPr>
              <a:t> ( 3)  25 </a:t>
            </a:r>
            <a:r>
              <a:rPr lang="fr-FR" sz="6600" dirty="0">
                <a:latin typeface="Times New Roman" pitchFamily="18" charset="0"/>
                <a:cs typeface="Times New Roman" pitchFamily="18" charset="0"/>
              </a:rPr>
              <a:t> 0,7</a:t>
            </a:r>
          </a:p>
        </p:txBody>
      </p:sp>
    </p:spTree>
  </p:cSld>
  <p:clrMapOvr>
    <a:masterClrMapping/>
  </p:clrMapOvr>
  <p:transition spd="slow" advTm="20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4</a:t>
            </a: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9513320"/>
              </p:ext>
            </p:extLst>
          </p:nvPr>
        </p:nvGraphicFramePr>
        <p:xfrm>
          <a:off x="5176090" y="2519362"/>
          <a:ext cx="1479550" cy="1819275"/>
        </p:xfrm>
        <a:graphic>
          <a:graphicData uri="http://schemas.openxmlformats.org/presentationml/2006/ole">
            <p:oleObj spid="_x0000_s1027" name="Equation" r:id="rId3" imgW="3962400" imgH="4876800" progId="Equation.DSMT4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5</a:t>
            </a: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31455270"/>
              </p:ext>
            </p:extLst>
          </p:nvPr>
        </p:nvGraphicFramePr>
        <p:xfrm>
          <a:off x="4786736" y="2585606"/>
          <a:ext cx="2400300" cy="1543050"/>
        </p:xfrm>
        <a:graphic>
          <a:graphicData uri="http://schemas.openxmlformats.org/presentationml/2006/ole">
            <p:oleObj spid="_x0000_s2051" name="Equation" r:id="rId3" imgW="8534400" imgH="5486400" progId="Equation.DSMT4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1323" y="2015732"/>
            <a:ext cx="10433531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8  5  [9 + 28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÷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 ( 4)]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15732"/>
            <a:ext cx="12039599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6000" dirty="0">
                <a:latin typeface="Times New Roman" pitchFamily="18" charset="0"/>
                <a:cs typeface="Times New Roman" pitchFamily="18" charset="0"/>
                <a:sym typeface="Symbol"/>
              </a:rPr>
              <a:t> 36) </a:t>
            </a: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÷ 6</a:t>
            </a:r>
            <a:r>
              <a:rPr lang="fr-FR" sz="6000" dirty="0">
                <a:latin typeface="Times New Roman" pitchFamily="18" charset="0"/>
                <a:cs typeface="Times New Roman" pitchFamily="18" charset="0"/>
                <a:sym typeface="Symbol"/>
              </a:rPr>
              <a:t>  ( 4) </a:t>
            </a:r>
            <a:endParaRPr lang="fr-FR" sz="6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Calculer 25 % de 48 L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1759</TotalTime>
  <Words>121</Words>
  <Application>Microsoft Office PowerPoint</Application>
  <PresentationFormat>Personnalisé</PresentationFormat>
  <Paragraphs>33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9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52</cp:revision>
  <dcterms:created xsi:type="dcterms:W3CDTF">2017-10-13T11:15:43Z</dcterms:created>
  <dcterms:modified xsi:type="dcterms:W3CDTF">2023-01-11T10:19:26Z</dcterms:modified>
</cp:coreProperties>
</file>