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1" r:id="rId20"/>
    <p:sldId id="274" r:id="rId21"/>
    <p:sldId id="275" r:id="rId22"/>
    <p:sldId id="276" r:id="rId23"/>
    <p:sldId id="287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26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Gill Sans MT"/>
              </a:rPr>
              <a:t>Cliquez pour déplacer la diapo</a:t>
            </a: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9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93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94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95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4196909C-9D4B-4BE5-9D25-45507BF97E80}" type="slidenum">
              <a:rPr lang="fr-FR" sz="1400" b="0" strike="noStrike" spc="-1">
                <a:latin typeface="Times New Roman"/>
              </a:rPr>
              <a:pPr algn="r"/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63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3437E9ED-3144-4279-A017-468045483F6F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14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987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794556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14515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6987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794556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1451520" y="804600"/>
            <a:ext cx="9603000" cy="4863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987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794556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14515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46987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794556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451520" y="804600"/>
            <a:ext cx="9603000" cy="4863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0" name="Picture 6"/>
          <p:cNvPicPr/>
          <p:nvPr/>
        </p:nvPicPr>
        <p:blipFill>
          <a:blip r:embed="rId14" cstate="print"/>
          <a:srcRect t="1526" b="-1526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>
            <a:noFill/>
          </a:ln>
        </p:spPr>
      </p:pic>
      <p:sp>
        <p:nvSpPr>
          <p:cNvPr id="2" name="Line 2"/>
          <p:cNvSpPr/>
          <p:nvPr/>
        </p:nvSpPr>
        <p:spPr>
          <a:xfrm>
            <a:off x="0" y="6128280"/>
            <a:ext cx="12191760" cy="360"/>
          </a:xfrm>
          <a:prstGeom prst="line">
            <a:avLst/>
          </a:prstGeom>
          <a:ln w="12600">
            <a:solidFill>
              <a:srgbClr val="00000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2417760" y="802440"/>
            <a:ext cx="8636760" cy="2541240"/>
          </a:xfrm>
          <a:prstGeom prst="rect">
            <a:avLst/>
          </a:prstGeom>
        </p:spPr>
        <p:txBody>
          <a:bodyPr bIns="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600" b="0" strike="noStrike" cap="all" spc="-1">
                <a:solidFill>
                  <a:srgbClr val="000000"/>
                </a:solidFill>
                <a:latin typeface="Gill Sans MT"/>
              </a:rPr>
              <a:t>Modifiez le style du titre</a:t>
            </a:r>
            <a:endParaRPr lang="en-US" sz="6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A391749-3B15-490C-8773-15CABB14AA29}" type="datetime">
              <a:rPr lang="fr-FR" sz="1000" b="0" strike="noStrike" spc="-1">
                <a:solidFill>
                  <a:srgbClr val="8B8B8B"/>
                </a:solidFill>
                <a:latin typeface="Gill Sans MT"/>
              </a:rPr>
              <a:pPr algn="r">
                <a:lnSpc>
                  <a:spcPct val="100000"/>
                </a:lnSpc>
              </a:pPr>
              <a:t>18/01/2021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ftr"/>
          </p:nvPr>
        </p:nvSpPr>
        <p:spPr>
          <a:xfrm>
            <a:off x="2416680" y="329400"/>
            <a:ext cx="4973400" cy="308880"/>
          </a:xfrm>
          <a:prstGeom prst="rect">
            <a:avLst/>
          </a:prstGeom>
        </p:spPr>
        <p:txBody>
          <a:bodyPr anchor="ctr"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6" name="PlaceHolder 6"/>
          <p:cNvSpPr>
            <a:spLocks noGrp="1"/>
          </p:cNvSpPr>
          <p:nvPr>
            <p:ph type="sldNum"/>
          </p:nvPr>
        </p:nvSpPr>
        <p:spPr>
          <a:xfrm>
            <a:off x="1437840" y="798840"/>
            <a:ext cx="810720" cy="50328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fld id="{A10124F8-D695-4941-96DC-E6B0A9B073AA}" type="slidenum">
              <a:rPr lang="fr-FR" sz="2800" b="0" strike="noStrike" spc="-1">
                <a:solidFill>
                  <a:srgbClr val="B71E42"/>
                </a:solidFill>
                <a:latin typeface="Gill Sans MT"/>
              </a:rPr>
              <a:pPr algn="r">
                <a:lnSpc>
                  <a:spcPct val="100000"/>
                </a:lnSpc>
              </a:pPr>
              <a:t>‹N°›</a:t>
            </a:fld>
            <a:endParaRPr lang="fr-FR" sz="2800" b="0" strike="noStrike" spc="-1">
              <a:latin typeface="Times New Roman"/>
            </a:endParaRPr>
          </a:p>
        </p:txBody>
      </p:sp>
      <p:sp>
        <p:nvSpPr>
          <p:cNvPr id="7" name="Line 7"/>
          <p:cNvSpPr/>
          <p:nvPr/>
        </p:nvSpPr>
        <p:spPr>
          <a:xfrm>
            <a:off x="2417760" y="3528360"/>
            <a:ext cx="8636760" cy="360"/>
          </a:xfrm>
          <a:prstGeom prst="line">
            <a:avLst/>
          </a:prstGeom>
          <a:ln w="31680"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8" name="PlaceHolder 8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000000"/>
                </a:solidFill>
                <a:latin typeface="Gill Sans MT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Gill Sans MT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000000"/>
                </a:solidFill>
                <a:latin typeface="Gill Sans MT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6" name="Picture 6"/>
          <p:cNvPicPr/>
          <p:nvPr/>
        </p:nvPicPr>
        <p:blipFill>
          <a:blip r:embed="rId14" cstate="print"/>
          <a:srcRect t="1526" b="-1526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>
            <a:noFill/>
          </a:ln>
        </p:spPr>
      </p:pic>
      <p:sp>
        <p:nvSpPr>
          <p:cNvPr id="47" name="Line 2"/>
          <p:cNvSpPr/>
          <p:nvPr/>
        </p:nvSpPr>
        <p:spPr>
          <a:xfrm>
            <a:off x="0" y="6128280"/>
            <a:ext cx="12191760" cy="360"/>
          </a:xfrm>
          <a:prstGeom prst="line">
            <a:avLst/>
          </a:prstGeom>
          <a:ln w="12600">
            <a:solidFill>
              <a:srgbClr val="00000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PlaceHolder 3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Modifiez le style du titre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/>
          <a:lstStyle/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Modifier les styles du texte du masque</a:t>
            </a:r>
          </a:p>
          <a:p>
            <a:pPr marL="685800" lvl="1" indent="-228240">
              <a:lnSpc>
                <a:spcPct val="10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Gill Sans MT"/>
              </a:rPr>
              <a:t>Deuxième niveau</a:t>
            </a:r>
          </a:p>
          <a:p>
            <a:pPr marL="1143000" lvl="2" indent="-228240">
              <a:lnSpc>
                <a:spcPct val="10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600" b="0" strike="noStrike" spc="-1">
                <a:solidFill>
                  <a:srgbClr val="000000"/>
                </a:solidFill>
                <a:latin typeface="Gill Sans MT"/>
              </a:rPr>
              <a:t>Troisième niveau</a:t>
            </a:r>
          </a:p>
          <a:p>
            <a:pPr marL="1600200" lvl="3" indent="-228240">
              <a:lnSpc>
                <a:spcPct val="10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400" b="0" strike="noStrike" spc="-1">
                <a:solidFill>
                  <a:srgbClr val="000000"/>
                </a:solidFill>
                <a:latin typeface="Gill Sans MT"/>
              </a:rPr>
              <a:t>Quatrième niveau</a:t>
            </a:r>
          </a:p>
          <a:p>
            <a:pPr marL="2057400" lvl="4" indent="-228240">
              <a:lnSpc>
                <a:spcPct val="10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200" b="0" strike="noStrike" spc="-1">
                <a:solidFill>
                  <a:srgbClr val="000000"/>
                </a:solidFill>
                <a:latin typeface="Gill Sans MT"/>
              </a:rPr>
              <a:t>Cinquième niveau</a:t>
            </a:r>
          </a:p>
        </p:txBody>
      </p:sp>
      <p:sp>
        <p:nvSpPr>
          <p:cNvPr id="50" name="PlaceHolder 5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40FB01D-B736-4F3B-8382-72BC1DCA786F}" type="datetime">
              <a:rPr lang="fr-FR" sz="1000" b="0" strike="noStrike" spc="-1">
                <a:solidFill>
                  <a:srgbClr val="8B8B8B"/>
                </a:solidFill>
                <a:latin typeface="Gill Sans MT"/>
              </a:rPr>
              <a:pPr algn="r">
                <a:lnSpc>
                  <a:spcPct val="100000"/>
                </a:lnSpc>
              </a:pPr>
              <a:t>18/01/2021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 type="ftr"/>
          </p:nvPr>
        </p:nvSpPr>
        <p:spPr>
          <a:xfrm>
            <a:off x="1451520" y="329400"/>
            <a:ext cx="5938560" cy="308880"/>
          </a:xfrm>
          <a:prstGeom prst="rect">
            <a:avLst/>
          </a:prstGeom>
        </p:spPr>
        <p:txBody>
          <a:bodyPr anchor="ctr"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52" name="PlaceHolder 7"/>
          <p:cNvSpPr>
            <a:spLocks noGrp="1"/>
          </p:cNvSpPr>
          <p:nvPr>
            <p:ph type="sldNum"/>
          </p:nvPr>
        </p:nvSpPr>
        <p:spPr>
          <a:xfrm>
            <a:off x="480240" y="798840"/>
            <a:ext cx="810720" cy="50328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fld id="{87F79285-2027-4E96-808F-9652AB996DAC}" type="slidenum">
              <a:rPr lang="fr-FR" sz="2800" b="0" strike="noStrike" spc="-1">
                <a:solidFill>
                  <a:srgbClr val="B71E42"/>
                </a:solidFill>
                <a:latin typeface="Gill Sans MT"/>
              </a:rPr>
              <a:pPr algn="r">
                <a:lnSpc>
                  <a:spcPct val="100000"/>
                </a:lnSpc>
              </a:pPr>
              <a:t>‹N°›</a:t>
            </a:fld>
            <a:endParaRPr lang="fr-FR" sz="2800" b="0" strike="noStrike" spc="-1">
              <a:latin typeface="Times New Roman"/>
            </a:endParaRPr>
          </a:p>
        </p:txBody>
      </p:sp>
      <p:sp>
        <p:nvSpPr>
          <p:cNvPr id="53" name="Line 8"/>
          <p:cNvSpPr/>
          <p:nvPr/>
        </p:nvSpPr>
        <p:spPr>
          <a:xfrm>
            <a:off x="1453680" y="1846800"/>
            <a:ext cx="9607680" cy="360"/>
          </a:xfrm>
          <a:prstGeom prst="line">
            <a:avLst/>
          </a:prstGeom>
          <a:ln w="31680"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2875680" y="818280"/>
            <a:ext cx="8915040" cy="2262600"/>
          </a:xfrm>
          <a:prstGeom prst="rect">
            <a:avLst/>
          </a:prstGeom>
          <a:noFill/>
          <a:ln>
            <a:noFill/>
          </a:ln>
        </p:spPr>
        <p:txBody>
          <a:bodyPr bIns="0" anchor="b">
            <a:normAutofit fontScale="77500" lnSpcReduction="20000"/>
          </a:bodyPr>
          <a:lstStyle/>
          <a:p>
            <a:pPr>
              <a:lnSpc>
                <a:spcPct val="100000"/>
              </a:lnSpc>
            </a:pPr>
            <a:r>
              <a:rPr lang="en-US" sz="6600" b="0" strike="noStrike" cap="all" spc="-1" dirty="0">
                <a:solidFill>
                  <a:srgbClr val="002060"/>
                </a:solidFill>
                <a:latin typeface="Gill Sans MT"/>
              </a:rPr>
              <a:t>Test sur les tables de </a:t>
            </a:r>
            <a:r>
              <a:rPr lang="en-US" sz="6600" b="0" strike="noStrike" cap="all" spc="-1" dirty="0" smtClean="0">
                <a:solidFill>
                  <a:srgbClr val="002060"/>
                </a:solidFill>
                <a:latin typeface="Gill Sans MT"/>
              </a:rPr>
              <a:t>multiplication</a:t>
            </a:r>
          </a:p>
          <a:p>
            <a:pPr>
              <a:lnSpc>
                <a:spcPct val="100000"/>
              </a:lnSpc>
            </a:pPr>
            <a:r>
              <a:rPr lang="en-US" sz="6600" cap="all" spc="-1" dirty="0" smtClean="0">
                <a:solidFill>
                  <a:srgbClr val="002060"/>
                </a:solidFill>
                <a:latin typeface="Gill Sans MT"/>
              </a:rPr>
              <a:t>Et les nombres décimaux</a:t>
            </a:r>
            <a:endParaRPr lang="en-US" sz="66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3220200" y="33825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endParaRPr lang="fr-FR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lang="fr-FR" sz="3200" b="1" strike="noStrike" cap="all" spc="-1" dirty="0">
                <a:solidFill>
                  <a:srgbClr val="000000"/>
                </a:solidFill>
                <a:latin typeface="Gill Sans MT"/>
              </a:rPr>
              <a:t>Attention : vous avez droit à </a:t>
            </a:r>
            <a:r>
              <a:rPr lang="fr-FR" sz="3200" b="1" strike="noStrike" cap="all" spc="-1" dirty="0" smtClean="0">
                <a:solidFill>
                  <a:srgbClr val="000000"/>
                </a:solidFill>
                <a:latin typeface="Gill Sans MT"/>
              </a:rPr>
              <a:t>8-12 </a:t>
            </a:r>
            <a:r>
              <a:rPr lang="fr-FR" sz="3200" b="1" strike="noStrike" cap="all" spc="-1" dirty="0">
                <a:solidFill>
                  <a:srgbClr val="000000"/>
                </a:solidFill>
                <a:latin typeface="Gill Sans MT"/>
              </a:rPr>
              <a:t>secondes par calcul</a:t>
            </a:r>
            <a:endParaRPr lang="fr-FR" sz="3200" b="0" strike="noStrike" spc="-1" dirty="0">
              <a:latin typeface="Arial"/>
            </a:endParaRPr>
          </a:p>
        </p:txBody>
      </p:sp>
      <p:pic>
        <p:nvPicPr>
          <p:cNvPr id="98" name="Picture 4"/>
          <p:cNvPicPr/>
          <p:nvPr/>
        </p:nvPicPr>
        <p:blipFill>
          <a:blip r:embed="rId2" cstate="print"/>
          <a:stretch/>
        </p:blipFill>
        <p:spPr>
          <a:xfrm>
            <a:off x="494280" y="3728520"/>
            <a:ext cx="2381040" cy="1982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 advTm="8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 dirty="0">
                <a:solidFill>
                  <a:srgbClr val="000000"/>
                </a:solidFill>
                <a:latin typeface="Gill Sans MT"/>
              </a:rPr>
              <a:t>CALCUL </a:t>
            </a:r>
            <a:r>
              <a:rPr lang="en-US" sz="3200" b="0" strike="noStrike" cap="all" spc="-1" dirty="0" smtClean="0">
                <a:solidFill>
                  <a:srgbClr val="000000"/>
                </a:solidFill>
                <a:latin typeface="Gill Sans MT"/>
              </a:rPr>
              <a:t>9</a:t>
            </a:r>
            <a:endParaRPr lang="en-US" sz="3200" b="0" strike="noStrike" cap="all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="" xmlns:a16="http://schemas.microsoft.com/office/drawing/2014/main" id="{27C29490-026D-4BE0-AF5F-77FAE824CA8C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="" xmlns:a16="http://schemas.microsoft.com/office/drawing/2014/main" id="{DEFFDA16-FD11-4A01-949E-2BA86478E52D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Intercaler un nombre :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1,54 &lt;....&lt; 1,55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10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="" xmlns:a16="http://schemas.microsoft.com/office/drawing/2014/main" id="{BE15DA75-89DE-4E3A-AEF4-3139754374AE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="" xmlns:a16="http://schemas.microsoft.com/office/drawing/2014/main" id="{DEFFDA16-FD11-4A01-949E-2BA86478E52D}"/>
              </a:ext>
            </a:extLst>
          </p:cNvPr>
          <p:cNvSpPr txBox="1">
            <a:spLocks/>
          </p:cNvSpPr>
          <p:nvPr/>
        </p:nvSpPr>
        <p:spPr>
          <a:xfrm>
            <a:off x="385590" y="2168132"/>
            <a:ext cx="11138053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>Donner une valeur approchée au centième de 8,609</a:t>
            </a:r>
            <a:endParaRPr lang="fr-FR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2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11</a:t>
            </a:r>
          </a:p>
        </p:txBody>
      </p:sp>
      <p:sp>
        <p:nvSpPr>
          <p:cNvPr id="4" name="TextShape 2">
            <a:extLst>
              <a:ext uri="{FF2B5EF4-FFF2-40B4-BE49-F238E27FC236}">
                <a16:creationId xmlns="" xmlns:a16="http://schemas.microsoft.com/office/drawing/2014/main" id="{8F0BF35B-24D1-46B0-A2A1-7FFBB93338B0}"/>
              </a:ext>
            </a:extLst>
          </p:cNvPr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endParaRPr lang="en-US" sz="6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="" xmlns:a16="http://schemas.microsoft.com/office/drawing/2014/main" id="{DEFFDA16-FD11-4A01-949E-2BA86478E52D}"/>
              </a:ext>
            </a:extLst>
          </p:cNvPr>
          <p:cNvSpPr txBox="1">
            <a:spLocks/>
          </p:cNvSpPr>
          <p:nvPr/>
        </p:nvSpPr>
        <p:spPr>
          <a:xfrm>
            <a:off x="627961" y="2015732"/>
            <a:ext cx="10763480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Donner l’arrondi à l’unité de 5,1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2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12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="" xmlns:a16="http://schemas.microsoft.com/office/drawing/2014/main" id="{57E1409D-886D-4017-88B3-68F899D0D891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="" xmlns:a16="http://schemas.microsoft.com/office/drawing/2014/main" id="{DEFFDA16-FD11-4A01-949E-2BA86478E52D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7 × 3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8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13</a:t>
            </a:r>
          </a:p>
        </p:txBody>
      </p:sp>
      <p:sp>
        <p:nvSpPr>
          <p:cNvPr id="4" name="TextShape 2">
            <a:extLst>
              <a:ext uri="{FF2B5EF4-FFF2-40B4-BE49-F238E27FC236}">
                <a16:creationId xmlns="" xmlns:a16="http://schemas.microsoft.com/office/drawing/2014/main" id="{7B9B3657-579E-4643-8C63-E8B73833538C}"/>
              </a:ext>
            </a:extLst>
          </p:cNvPr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endParaRPr lang="en-US" sz="6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="" xmlns:a16="http://schemas.microsoft.com/office/drawing/2014/main" id="{DEFFDA16-FD11-4A01-949E-2BA86478E52D}"/>
              </a:ext>
            </a:extLst>
          </p:cNvPr>
          <p:cNvSpPr txBox="1">
            <a:spLocks/>
          </p:cNvSpPr>
          <p:nvPr/>
        </p:nvSpPr>
        <p:spPr>
          <a:xfrm>
            <a:off x="0" y="2015732"/>
            <a:ext cx="12427027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>Quel est le plus petit ?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0,25 ou 0,5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14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="" xmlns:a16="http://schemas.microsoft.com/office/drawing/2014/main" id="{33B75581-1EAB-4E18-ACF8-47AE48741B69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="" xmlns:a16="http://schemas.microsoft.com/office/drawing/2014/main" id="{DEFFDA16-FD11-4A01-949E-2BA86478E52D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Intercaler un nombre :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6,84 &lt;....&lt; 6,86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 dirty="0">
                <a:solidFill>
                  <a:srgbClr val="000000"/>
                </a:solidFill>
                <a:latin typeface="Gill Sans MT"/>
              </a:rPr>
              <a:t>CALCUL </a:t>
            </a:r>
            <a:r>
              <a:rPr lang="en-US" sz="3200" b="0" strike="noStrike" cap="all" spc="-1" dirty="0" smtClean="0">
                <a:solidFill>
                  <a:srgbClr val="000000"/>
                </a:solidFill>
                <a:latin typeface="Gill Sans MT"/>
              </a:rPr>
              <a:t>15</a:t>
            </a:r>
            <a:endParaRPr lang="en-US" sz="3200" b="0" strike="noStrike" cap="all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="" xmlns:a16="http://schemas.microsoft.com/office/drawing/2014/main" id="{3969A419-D00F-40D9-A0B2-A8F1F604A494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="" xmlns:a16="http://schemas.microsoft.com/office/drawing/2014/main" id="{DEFFDA16-FD11-4A01-949E-2BA86478E52D}"/>
              </a:ext>
            </a:extLst>
          </p:cNvPr>
          <p:cNvSpPr txBox="1">
            <a:spLocks/>
          </p:cNvSpPr>
          <p:nvPr/>
        </p:nvSpPr>
        <p:spPr>
          <a:xfrm>
            <a:off x="0" y="2168132"/>
            <a:ext cx="12192000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Donner une valeur approchée au dixième de 4,89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2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 dirty="0">
                <a:solidFill>
                  <a:srgbClr val="000000"/>
                </a:solidFill>
                <a:latin typeface="Gill Sans MT"/>
              </a:rPr>
              <a:t>CALCUL </a:t>
            </a:r>
            <a:r>
              <a:rPr lang="en-US" sz="3200" b="0" strike="noStrike" cap="all" spc="-1" dirty="0" smtClean="0">
                <a:solidFill>
                  <a:srgbClr val="000000"/>
                </a:solidFill>
                <a:latin typeface="Gill Sans MT"/>
              </a:rPr>
              <a:t>16</a:t>
            </a:r>
            <a:endParaRPr lang="en-US" sz="3200" b="0" strike="noStrike" cap="all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TextShape 2">
            <a:extLst>
              <a:ext uri="{FF2B5EF4-FFF2-40B4-BE49-F238E27FC236}">
                <a16:creationId xmlns="" xmlns:a16="http://schemas.microsoft.com/office/drawing/2014/main" id="{89AA6101-46CA-46C8-8803-1E13D8282C8C}"/>
              </a:ext>
            </a:extLst>
          </p:cNvPr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endParaRPr lang="en-US" sz="6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="" xmlns:a16="http://schemas.microsoft.com/office/drawing/2014/main" id="{DEFFDA16-FD11-4A01-949E-2BA86478E52D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36 ÷ 6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8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 dirty="0">
                <a:solidFill>
                  <a:srgbClr val="000000"/>
                </a:solidFill>
                <a:latin typeface="Gill Sans MT"/>
              </a:rPr>
              <a:t>CALCUL </a:t>
            </a:r>
            <a:r>
              <a:rPr lang="en-US" sz="3200" b="0" strike="noStrike" cap="all" spc="-1" dirty="0" smtClean="0">
                <a:solidFill>
                  <a:srgbClr val="000000"/>
                </a:solidFill>
                <a:latin typeface="Gill Sans MT"/>
              </a:rPr>
              <a:t>17</a:t>
            </a:r>
            <a:endParaRPr lang="en-US" sz="3200" b="0" strike="noStrike" cap="all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TextShape 2">
            <a:extLst>
              <a:ext uri="{FF2B5EF4-FFF2-40B4-BE49-F238E27FC236}">
                <a16:creationId xmlns="" xmlns:a16="http://schemas.microsoft.com/office/drawing/2014/main" id="{1719661B-FDAC-4432-BCC4-F3851C970DC7}"/>
              </a:ext>
            </a:extLst>
          </p:cNvPr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endParaRPr lang="en-US" sz="6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="" xmlns:a16="http://schemas.microsoft.com/office/drawing/2014/main" id="{DEFFDA16-FD11-4A01-949E-2BA86478E52D}"/>
              </a:ext>
            </a:extLst>
          </p:cNvPr>
          <p:cNvSpPr txBox="1">
            <a:spLocks/>
          </p:cNvSpPr>
          <p:nvPr/>
        </p:nvSpPr>
        <p:spPr>
          <a:xfrm>
            <a:off x="1002535" y="2015732"/>
            <a:ext cx="10052319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Quel est le plus grand ?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10,01 ou 1,100 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18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="" xmlns:a16="http://schemas.microsoft.com/office/drawing/2014/main" id="{104AC3E5-6404-4D6D-8A6F-8C042D6E1708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="" xmlns:a16="http://schemas.microsoft.com/office/drawing/2014/main" id="{DEFFDA16-FD11-4A01-949E-2BA86478E52D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Dans 48, combien de fois 6 ? 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8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1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="" xmlns:a16="http://schemas.microsoft.com/office/drawing/2014/main" id="{0BB59D4F-7F0C-47A4-8338-312E056888D0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space réservé du contenu 2">
            <a:extLst>
              <a:ext uri="{FF2B5EF4-FFF2-40B4-BE49-F238E27FC236}">
                <a16:creationId xmlns="" xmlns:a16="http://schemas.microsoft.com/office/drawing/2014/main" id="{DEFFDA16-FD11-4A01-949E-2BA86478E52D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9 × 6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8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19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="" xmlns:a16="http://schemas.microsoft.com/office/drawing/2014/main" id="{DEFFDA16-FD11-4A01-949E-2BA86478E52D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Convertir :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25 cL = .... L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20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="" xmlns:a16="http://schemas.microsoft.com/office/drawing/2014/main" id="{F2D80F58-DB4C-4753-91F8-F42F39545E6D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Convertir :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270 mg = .... g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2060"/>
                </a:solidFill>
                <a:latin typeface="Gill Sans MT"/>
              </a:rPr>
              <a:t>FIN DU TEST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60" name="TextShape 2"/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ransition spd="slow" advTm="8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2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="" xmlns:a16="http://schemas.microsoft.com/office/drawing/2014/main" id="{C2FD2620-5CD4-4D15-882A-E7FD445A9FBD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="" xmlns:a16="http://schemas.microsoft.com/office/drawing/2014/main" id="{DEFFDA16-FD11-4A01-949E-2BA86478E52D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25 ÷ 5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8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3</a:t>
            </a:r>
          </a:p>
        </p:txBody>
      </p:sp>
      <p:sp>
        <p:nvSpPr>
          <p:cNvPr id="4" name="TextShape 2">
            <a:extLst>
              <a:ext uri="{FF2B5EF4-FFF2-40B4-BE49-F238E27FC236}">
                <a16:creationId xmlns="" xmlns:a16="http://schemas.microsoft.com/office/drawing/2014/main" id="{D98F0904-E39D-4EB5-882B-B8677F465073}"/>
              </a:ext>
            </a:extLst>
          </p:cNvPr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endParaRPr lang="en-US" sz="6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="" xmlns:a16="http://schemas.microsoft.com/office/drawing/2014/main" id="{DEFFDA16-FD11-4A01-949E-2BA86478E52D}"/>
              </a:ext>
            </a:extLst>
          </p:cNvPr>
          <p:cNvSpPr txBox="1">
            <a:spLocks/>
          </p:cNvSpPr>
          <p:nvPr/>
        </p:nvSpPr>
        <p:spPr>
          <a:xfrm>
            <a:off x="0" y="2015732"/>
            <a:ext cx="11887200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>Dans 36, combien de fois 4 ?  </a:t>
            </a:r>
            <a:endParaRPr lang="fr-FR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8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4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="" xmlns:a16="http://schemas.microsoft.com/office/drawing/2014/main" id="{3547CFEA-A0F2-4A8E-91C1-D7A445C378E3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="" xmlns:a16="http://schemas.microsoft.com/office/drawing/2014/main" id="{DEFFDA16-FD11-4A01-949E-2BA86478E52D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7 × 6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8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5</a:t>
            </a:r>
          </a:p>
        </p:txBody>
      </p:sp>
      <p:sp>
        <p:nvSpPr>
          <p:cNvPr id="4" name="TextShape 2">
            <a:extLst>
              <a:ext uri="{FF2B5EF4-FFF2-40B4-BE49-F238E27FC236}">
                <a16:creationId xmlns="" xmlns:a16="http://schemas.microsoft.com/office/drawing/2014/main" id="{B10C13C2-B857-4426-B48F-0A637BA1E0FB}"/>
              </a:ext>
            </a:extLst>
          </p:cNvPr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endParaRPr lang="en-US" sz="6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="" xmlns:a16="http://schemas.microsoft.com/office/drawing/2014/main" id="{DEFFDA16-FD11-4A01-949E-2BA86478E52D}"/>
              </a:ext>
            </a:extLst>
          </p:cNvPr>
          <p:cNvSpPr txBox="1">
            <a:spLocks/>
          </p:cNvSpPr>
          <p:nvPr/>
        </p:nvSpPr>
        <p:spPr>
          <a:xfrm>
            <a:off x="-135466" y="2015732"/>
            <a:ext cx="12327466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>Quel est le plus grand ?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40,031 ou 40,03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6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="" xmlns:a16="http://schemas.microsoft.com/office/drawing/2014/main" id="{63EC1624-5CB2-4369-BDD5-E5F6F9627A5A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="" xmlns:a16="http://schemas.microsoft.com/office/drawing/2014/main" id="{DEFFDA16-FD11-4A01-949E-2BA86478E52D}"/>
              </a:ext>
            </a:extLst>
          </p:cNvPr>
          <p:cNvSpPr txBox="1">
            <a:spLocks/>
          </p:cNvSpPr>
          <p:nvPr/>
        </p:nvSpPr>
        <p:spPr>
          <a:xfrm>
            <a:off x="209320" y="2168132"/>
            <a:ext cx="11982680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>Quel est le plus petit ?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2,59 ou 2,6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CALCUL 7</a:t>
            </a:r>
          </a:p>
        </p:txBody>
      </p:sp>
      <p:sp>
        <p:nvSpPr>
          <p:cNvPr id="4" name="TextShape 2">
            <a:extLst>
              <a:ext uri="{FF2B5EF4-FFF2-40B4-BE49-F238E27FC236}">
                <a16:creationId xmlns="" xmlns:a16="http://schemas.microsoft.com/office/drawing/2014/main" id="{D2F618F6-F308-45A2-ABDC-CC732CBFD595}"/>
              </a:ext>
            </a:extLst>
          </p:cNvPr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endParaRPr lang="en-US" sz="6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="" xmlns:a16="http://schemas.microsoft.com/office/drawing/2014/main" id="{DEFFDA16-FD11-4A01-949E-2BA86478E52D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56 ÷ 7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8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 dirty="0">
                <a:solidFill>
                  <a:srgbClr val="000000"/>
                </a:solidFill>
                <a:latin typeface="Gill Sans MT"/>
              </a:rPr>
              <a:t>CALCUL </a:t>
            </a:r>
            <a:r>
              <a:rPr lang="en-US" sz="3200" b="0" strike="noStrike" cap="all" spc="-1" dirty="0" smtClean="0">
                <a:solidFill>
                  <a:srgbClr val="000000"/>
                </a:solidFill>
                <a:latin typeface="Gill Sans MT"/>
              </a:rPr>
              <a:t>8</a:t>
            </a:r>
            <a:endParaRPr lang="en-US" sz="3200" b="0" strike="noStrike" cap="all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="" xmlns:a16="http://schemas.microsoft.com/office/drawing/2014/main" id="{50843FC3-3A22-45E8-8130-FDB3465F21E5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="" xmlns:a16="http://schemas.microsoft.com/office/drawing/2014/main" id="{DEFFDA16-FD11-4A01-949E-2BA86478E52D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Dans 18, combien de fois 3 ? 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8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1774</TotalTime>
  <Words>192</Words>
  <Application>Microsoft Office PowerPoint</Application>
  <PresentationFormat>Personnalisé</PresentationFormat>
  <Paragraphs>54</Paragraphs>
  <Slides>22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22</vt:i4>
      </vt:variant>
    </vt:vector>
  </HeadingPairs>
  <TitlesOfParts>
    <vt:vector size="24" baseType="lpstr">
      <vt:lpstr>Office Theme</vt:lpstr>
      <vt:lpstr>Office Theme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sur les tables de multiplication</dc:title>
  <dc:creator>Victor</dc:creator>
  <cp:lastModifiedBy>utilisateur</cp:lastModifiedBy>
  <cp:revision>52</cp:revision>
  <dcterms:created xsi:type="dcterms:W3CDTF">2017-10-13T11:15:43Z</dcterms:created>
  <dcterms:modified xsi:type="dcterms:W3CDTF">2021-01-18T12:18:17Z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Personnalisé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32</vt:i4>
  </property>
</Properties>
</file>