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1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18/01/2021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18/01/2021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sur les tables de </a:t>
            </a:r>
            <a:r>
              <a:rPr lang="en-US" sz="6600" b="0" strike="noStrike" cap="all" spc="-1" dirty="0" smtClean="0">
                <a:solidFill>
                  <a:srgbClr val="002060"/>
                </a:solidFill>
                <a:latin typeface="Gill Sans MT"/>
              </a:rPr>
              <a:t>multiplication</a:t>
            </a:r>
          </a:p>
          <a:p>
            <a:pPr>
              <a:lnSpc>
                <a:spcPct val="100000"/>
              </a:lnSpc>
            </a:pP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Et les nombres décimaux</a:t>
            </a:r>
            <a:endParaRPr lang="en-US" sz="66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8-12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9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1,54 &lt;....&lt; 1,55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385590" y="2168132"/>
            <a:ext cx="11138053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Donner une valeur approchée au centième de 8,609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627961" y="2015732"/>
            <a:ext cx="107634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Donner l’arrondi à l’unité de 5,1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×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0,25 ou 0,5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6,84 &lt;....&lt; 6,86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15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168132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Donner une valeur approchée au dixième de 4,89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16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36 ÷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17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002535" y="2015732"/>
            <a:ext cx="10052319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Quel est le plus grand 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10,01 ou 1,100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48, combien de fois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×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cL = .... 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270 mg = .... 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÷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8872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Dans 36, combien de fois 4 ? 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× 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B10C13C2-B857-4426-B48F-0A637BA1E0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-135466" y="2015732"/>
            <a:ext cx="123274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grand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40,031 ou 40,03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Quel est le plus petit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2,59 ou 2,6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=""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56 ÷ 7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</a:t>
            </a:r>
            <a:r>
              <a:rPr lang="en-US" sz="3200" b="0" strike="noStrike" cap="all" spc="-1" dirty="0" smtClean="0">
                <a:solidFill>
                  <a:srgbClr val="000000"/>
                </a:solidFill>
                <a:latin typeface="Gill Sans MT"/>
              </a:rPr>
              <a:t>8</a:t>
            </a:r>
            <a:endParaRPr lang="en-US" sz="3200" b="0" strike="noStrike" cap="all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=""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Dans 18, combien de fois 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1774</TotalTime>
  <Words>192</Words>
  <Application>Microsoft Office PowerPoint</Application>
  <PresentationFormat>Personnalisé</PresentationFormat>
  <Paragraphs>54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52</cp:revision>
  <dcterms:created xsi:type="dcterms:W3CDTF">2017-10-13T11:15:43Z</dcterms:created>
  <dcterms:modified xsi:type="dcterms:W3CDTF">2021-01-18T12:18:17Z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