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notesMasterIdLst>
    <p:notesMasterId r:id="rId20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5" r:id="rId11"/>
    <p:sldId id="264" r:id="rId12"/>
    <p:sldId id="266" r:id="rId13"/>
    <p:sldId id="267" r:id="rId14"/>
    <p:sldId id="268" r:id="rId15"/>
    <p:sldId id="269" r:id="rId16"/>
    <p:sldId id="270" r:id="rId17"/>
    <p:sldId id="272" r:id="rId18"/>
    <p:sldId id="287" r:id="rId19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10"/>
    <p:restoredTop sz="94640"/>
  </p:normalViewPr>
  <p:slideViewPr>
    <p:cSldViewPr snapToGrid="0">
      <p:cViewPr varScale="1">
        <p:scale>
          <a:sx n="68" d="100"/>
          <a:sy n="68" d="100"/>
        </p:scale>
        <p:origin x="-798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216000" y="812520"/>
            <a:ext cx="7127280" cy="400896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en-US" sz="1800" b="0" strike="noStrike" spc="-1">
                <a:solidFill>
                  <a:srgbClr val="000000"/>
                </a:solidFill>
                <a:latin typeface="Gill Sans MT"/>
              </a:rPr>
              <a:t>Cliquez pour déplacer la diapo</a:t>
            </a:r>
          </a:p>
        </p:txBody>
      </p:sp>
      <p:sp>
        <p:nvSpPr>
          <p:cNvPr id="91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fr-FR" sz="2000" b="0" strike="noStrike" spc="-1">
                <a:latin typeface="Arial"/>
              </a:rPr>
              <a:t>Cliquez pour modifier le format des notes</a:t>
            </a:r>
          </a:p>
        </p:txBody>
      </p:sp>
      <p:sp>
        <p:nvSpPr>
          <p:cNvPr id="92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fr-FR" sz="1400" b="0" strike="noStrike" spc="-1">
                <a:latin typeface="Times New Roman"/>
              </a:rPr>
              <a:t> </a:t>
            </a:r>
          </a:p>
        </p:txBody>
      </p:sp>
      <p:sp>
        <p:nvSpPr>
          <p:cNvPr id="93" name="PlaceHolder 4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r>
              <a:rPr lang="fr-FR" sz="1400" b="0" strike="noStrike" spc="-1">
                <a:latin typeface="Times New Roman"/>
              </a:rPr>
              <a:t> </a:t>
            </a:r>
          </a:p>
        </p:txBody>
      </p:sp>
      <p:sp>
        <p:nvSpPr>
          <p:cNvPr id="94" name="PlaceHolder 5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r>
              <a:rPr lang="fr-FR" sz="1400" b="0" strike="noStrike" spc="-1">
                <a:latin typeface="Times New Roman"/>
              </a:rPr>
              <a:t> </a:t>
            </a:r>
          </a:p>
        </p:txBody>
      </p:sp>
      <p:sp>
        <p:nvSpPr>
          <p:cNvPr id="95" name="PlaceHolder 6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pPr algn="r"/>
            <a:fld id="{4196909C-9D4B-4BE5-9D25-45507BF97E80}" type="slidenum">
              <a:rPr lang="fr-FR" sz="1400" b="0" strike="noStrike" spc="-1">
                <a:latin typeface="Times New Roman"/>
              </a:rPr>
              <a:pPr algn="r"/>
              <a:t>‹N°›</a:t>
            </a:fld>
            <a:endParaRPr lang="fr-FR" sz="14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</p:sp>
      <p:sp>
        <p:nvSpPr>
          <p:cNvPr id="162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fr-FR" sz="2000" b="0" strike="noStrike" spc="-1">
              <a:latin typeface="Arial"/>
            </a:endParaRPr>
          </a:p>
        </p:txBody>
      </p:sp>
      <p:sp>
        <p:nvSpPr>
          <p:cNvPr id="163" name="TextShape 3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3437E9ED-3144-4279-A017-468045483F6F}" type="slidenum">
              <a:rPr lang="fr-FR" sz="1200" b="0" strike="noStrike" spc="-1">
                <a:solidFill>
                  <a:srgbClr val="000000"/>
                </a:solidFill>
                <a:latin typeface="+mn-lt"/>
                <a:ea typeface="+mn-ea"/>
              </a:rPr>
              <a:pPr algn="r">
                <a:lnSpc>
                  <a:spcPct val="100000"/>
                </a:lnSpc>
              </a:pPr>
              <a:t>14</a:t>
            </a:fld>
            <a:endParaRPr lang="fr-FR" sz="1200" b="0" strike="noStrike" spc="-1">
              <a:latin typeface="Times New Roman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960300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 type="body"/>
          </p:nvPr>
        </p:nvSpPr>
        <p:spPr>
          <a:xfrm>
            <a:off x="1451520" y="3817800"/>
            <a:ext cx="960300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35" name="PlaceHolder 3"/>
          <p:cNvSpPr>
            <a:spLocks noGrp="1"/>
          </p:cNvSpPr>
          <p:nvPr>
            <p:ph type="body"/>
          </p:nvPr>
        </p:nvSpPr>
        <p:spPr>
          <a:xfrm>
            <a:off x="6372360" y="201564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36" name="PlaceHolder 4"/>
          <p:cNvSpPr>
            <a:spLocks noGrp="1"/>
          </p:cNvSpPr>
          <p:nvPr>
            <p:ph type="body"/>
          </p:nvPr>
        </p:nvSpPr>
        <p:spPr>
          <a:xfrm>
            <a:off x="1451520" y="381780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37" name="PlaceHolder 5"/>
          <p:cNvSpPr>
            <a:spLocks noGrp="1"/>
          </p:cNvSpPr>
          <p:nvPr>
            <p:ph type="body"/>
          </p:nvPr>
        </p:nvSpPr>
        <p:spPr>
          <a:xfrm>
            <a:off x="6372360" y="381780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309204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40" name="PlaceHolder 3"/>
          <p:cNvSpPr>
            <a:spLocks noGrp="1"/>
          </p:cNvSpPr>
          <p:nvPr>
            <p:ph type="body"/>
          </p:nvPr>
        </p:nvSpPr>
        <p:spPr>
          <a:xfrm>
            <a:off x="4698720" y="2015640"/>
            <a:ext cx="309204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41" name="PlaceHolder 4"/>
          <p:cNvSpPr>
            <a:spLocks noGrp="1"/>
          </p:cNvSpPr>
          <p:nvPr>
            <p:ph type="body"/>
          </p:nvPr>
        </p:nvSpPr>
        <p:spPr>
          <a:xfrm>
            <a:off x="7945560" y="2015640"/>
            <a:ext cx="309204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42" name="PlaceHolder 5"/>
          <p:cNvSpPr>
            <a:spLocks noGrp="1"/>
          </p:cNvSpPr>
          <p:nvPr>
            <p:ph type="body"/>
          </p:nvPr>
        </p:nvSpPr>
        <p:spPr>
          <a:xfrm>
            <a:off x="1451520" y="3817800"/>
            <a:ext cx="309204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43" name="PlaceHolder 6"/>
          <p:cNvSpPr>
            <a:spLocks noGrp="1"/>
          </p:cNvSpPr>
          <p:nvPr>
            <p:ph type="body"/>
          </p:nvPr>
        </p:nvSpPr>
        <p:spPr>
          <a:xfrm>
            <a:off x="4698720" y="3817800"/>
            <a:ext cx="309204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44" name="PlaceHolder 7"/>
          <p:cNvSpPr>
            <a:spLocks noGrp="1"/>
          </p:cNvSpPr>
          <p:nvPr>
            <p:ph type="body"/>
          </p:nvPr>
        </p:nvSpPr>
        <p:spPr>
          <a:xfrm>
            <a:off x="7945560" y="3817800"/>
            <a:ext cx="309204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55" name="PlaceHolder 2"/>
          <p:cNvSpPr>
            <a:spLocks noGrp="1"/>
          </p:cNvSpPr>
          <p:nvPr>
            <p:ph type="subTitle"/>
          </p:nvPr>
        </p:nvSpPr>
        <p:spPr>
          <a:xfrm>
            <a:off x="1451520" y="2015640"/>
            <a:ext cx="9603000" cy="34502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57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9603000" cy="3450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59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4686120" cy="3450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60" name="PlaceHolder 3"/>
          <p:cNvSpPr>
            <a:spLocks noGrp="1"/>
          </p:cNvSpPr>
          <p:nvPr>
            <p:ph type="body"/>
          </p:nvPr>
        </p:nvSpPr>
        <p:spPr>
          <a:xfrm>
            <a:off x="6372360" y="2015640"/>
            <a:ext cx="4686120" cy="3450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subTitle"/>
          </p:nvPr>
        </p:nvSpPr>
        <p:spPr>
          <a:xfrm>
            <a:off x="1451520" y="804600"/>
            <a:ext cx="9603000" cy="48639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6372360" y="2015640"/>
            <a:ext cx="4686120" cy="3450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66" name="PlaceHolder 4"/>
          <p:cNvSpPr>
            <a:spLocks noGrp="1"/>
          </p:cNvSpPr>
          <p:nvPr>
            <p:ph type="body"/>
          </p:nvPr>
        </p:nvSpPr>
        <p:spPr>
          <a:xfrm>
            <a:off x="1451520" y="381780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subTitle"/>
          </p:nvPr>
        </p:nvSpPr>
        <p:spPr>
          <a:xfrm>
            <a:off x="1451520" y="2015640"/>
            <a:ext cx="9603000" cy="34502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4686120" cy="3450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6372360" y="201564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70" name="PlaceHolder 4"/>
          <p:cNvSpPr>
            <a:spLocks noGrp="1"/>
          </p:cNvSpPr>
          <p:nvPr>
            <p:ph type="body"/>
          </p:nvPr>
        </p:nvSpPr>
        <p:spPr>
          <a:xfrm>
            <a:off x="6372360" y="381780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72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73" name="PlaceHolder 3"/>
          <p:cNvSpPr>
            <a:spLocks noGrp="1"/>
          </p:cNvSpPr>
          <p:nvPr>
            <p:ph type="body"/>
          </p:nvPr>
        </p:nvSpPr>
        <p:spPr>
          <a:xfrm>
            <a:off x="6372360" y="201564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74" name="PlaceHolder 4"/>
          <p:cNvSpPr>
            <a:spLocks noGrp="1"/>
          </p:cNvSpPr>
          <p:nvPr>
            <p:ph type="body"/>
          </p:nvPr>
        </p:nvSpPr>
        <p:spPr>
          <a:xfrm>
            <a:off x="1451520" y="3817800"/>
            <a:ext cx="960300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960300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 type="body"/>
          </p:nvPr>
        </p:nvSpPr>
        <p:spPr>
          <a:xfrm>
            <a:off x="1451520" y="3817800"/>
            <a:ext cx="960300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79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80" name="PlaceHolder 3"/>
          <p:cNvSpPr>
            <a:spLocks noGrp="1"/>
          </p:cNvSpPr>
          <p:nvPr>
            <p:ph type="body"/>
          </p:nvPr>
        </p:nvSpPr>
        <p:spPr>
          <a:xfrm>
            <a:off x="6372360" y="201564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81" name="PlaceHolder 4"/>
          <p:cNvSpPr>
            <a:spLocks noGrp="1"/>
          </p:cNvSpPr>
          <p:nvPr>
            <p:ph type="body"/>
          </p:nvPr>
        </p:nvSpPr>
        <p:spPr>
          <a:xfrm>
            <a:off x="1451520" y="381780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82" name="PlaceHolder 5"/>
          <p:cNvSpPr>
            <a:spLocks noGrp="1"/>
          </p:cNvSpPr>
          <p:nvPr>
            <p:ph type="body"/>
          </p:nvPr>
        </p:nvSpPr>
        <p:spPr>
          <a:xfrm>
            <a:off x="6372360" y="381780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84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309204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85" name="PlaceHolder 3"/>
          <p:cNvSpPr>
            <a:spLocks noGrp="1"/>
          </p:cNvSpPr>
          <p:nvPr>
            <p:ph type="body"/>
          </p:nvPr>
        </p:nvSpPr>
        <p:spPr>
          <a:xfrm>
            <a:off x="4698720" y="2015640"/>
            <a:ext cx="309204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86" name="PlaceHolder 4"/>
          <p:cNvSpPr>
            <a:spLocks noGrp="1"/>
          </p:cNvSpPr>
          <p:nvPr>
            <p:ph type="body"/>
          </p:nvPr>
        </p:nvSpPr>
        <p:spPr>
          <a:xfrm>
            <a:off x="7945560" y="2015640"/>
            <a:ext cx="309204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87" name="PlaceHolder 5"/>
          <p:cNvSpPr>
            <a:spLocks noGrp="1"/>
          </p:cNvSpPr>
          <p:nvPr>
            <p:ph type="body"/>
          </p:nvPr>
        </p:nvSpPr>
        <p:spPr>
          <a:xfrm>
            <a:off x="1451520" y="3817800"/>
            <a:ext cx="309204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88" name="PlaceHolder 6"/>
          <p:cNvSpPr>
            <a:spLocks noGrp="1"/>
          </p:cNvSpPr>
          <p:nvPr>
            <p:ph type="body"/>
          </p:nvPr>
        </p:nvSpPr>
        <p:spPr>
          <a:xfrm>
            <a:off x="4698720" y="3817800"/>
            <a:ext cx="309204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89" name="PlaceHolder 7"/>
          <p:cNvSpPr>
            <a:spLocks noGrp="1"/>
          </p:cNvSpPr>
          <p:nvPr>
            <p:ph type="body"/>
          </p:nvPr>
        </p:nvSpPr>
        <p:spPr>
          <a:xfrm>
            <a:off x="7945560" y="3817800"/>
            <a:ext cx="309204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9603000" cy="3450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4686120" cy="3450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 type="body"/>
          </p:nvPr>
        </p:nvSpPr>
        <p:spPr>
          <a:xfrm>
            <a:off x="6372360" y="2015640"/>
            <a:ext cx="4686120" cy="3450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subTitle"/>
          </p:nvPr>
        </p:nvSpPr>
        <p:spPr>
          <a:xfrm>
            <a:off x="1451520" y="804600"/>
            <a:ext cx="9603000" cy="48639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6372360" y="2015640"/>
            <a:ext cx="4686120" cy="3450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1451520" y="381780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4686120" cy="3450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6372360" y="201564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6372360" y="381780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6372360" y="201564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1451520" y="3817800"/>
            <a:ext cx="960300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ustomShape 1"/>
          <p:cNvSpPr/>
          <p:nvPr/>
        </p:nvSpPr>
        <p:spPr>
          <a:xfrm>
            <a:off x="0" y="2019600"/>
            <a:ext cx="12191760" cy="4105440"/>
          </a:xfrm>
          <a:prstGeom prst="rect">
            <a:avLst/>
          </a:prstGeom>
          <a:gradFill rotWithShape="0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10" name="Picture 6"/>
          <p:cNvPicPr/>
          <p:nvPr/>
        </p:nvPicPr>
        <p:blipFill>
          <a:blip r:embed="rId14" cstate="print"/>
          <a:srcRect t="1526" b="-1526"/>
          <a:stretch/>
        </p:blipFill>
        <p:spPr>
          <a:xfrm>
            <a:off x="0" y="6126480"/>
            <a:ext cx="12191760" cy="742680"/>
          </a:xfrm>
          <a:prstGeom prst="rect">
            <a:avLst/>
          </a:prstGeom>
          <a:ln>
            <a:noFill/>
          </a:ln>
        </p:spPr>
      </p:pic>
      <p:sp>
        <p:nvSpPr>
          <p:cNvPr id="2" name="Line 2"/>
          <p:cNvSpPr/>
          <p:nvPr/>
        </p:nvSpPr>
        <p:spPr>
          <a:xfrm>
            <a:off x="0" y="6128280"/>
            <a:ext cx="12191760" cy="360"/>
          </a:xfrm>
          <a:prstGeom prst="line">
            <a:avLst/>
          </a:prstGeom>
          <a:ln w="12600">
            <a:solidFill>
              <a:srgbClr val="00000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" name="PlaceHolder 3"/>
          <p:cNvSpPr>
            <a:spLocks noGrp="1"/>
          </p:cNvSpPr>
          <p:nvPr>
            <p:ph type="title"/>
          </p:nvPr>
        </p:nvSpPr>
        <p:spPr>
          <a:xfrm>
            <a:off x="2417760" y="802440"/>
            <a:ext cx="8636760" cy="2541240"/>
          </a:xfrm>
          <a:prstGeom prst="rect">
            <a:avLst/>
          </a:prstGeom>
        </p:spPr>
        <p:txBody>
          <a:bodyPr bIns="0" anchor="b"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6600" b="0" strike="noStrike" cap="all" spc="-1">
                <a:solidFill>
                  <a:srgbClr val="000000"/>
                </a:solidFill>
                <a:latin typeface="Gill Sans MT"/>
              </a:rPr>
              <a:t>Modifiez le style du titre</a:t>
            </a:r>
            <a:endParaRPr lang="en-US" sz="66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4" name="PlaceHolder 4"/>
          <p:cNvSpPr>
            <a:spLocks noGrp="1"/>
          </p:cNvSpPr>
          <p:nvPr>
            <p:ph type="dt"/>
          </p:nvPr>
        </p:nvSpPr>
        <p:spPr>
          <a:xfrm>
            <a:off x="7554240" y="330480"/>
            <a:ext cx="3500280" cy="3088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FA391749-3B15-490C-8773-15CABB14AA29}" type="datetime">
              <a:rPr lang="fr-FR" sz="1000" b="0" strike="noStrike" spc="-1">
                <a:solidFill>
                  <a:srgbClr val="8B8B8B"/>
                </a:solidFill>
                <a:latin typeface="Gill Sans MT"/>
              </a:rPr>
              <a:pPr algn="r">
                <a:lnSpc>
                  <a:spcPct val="100000"/>
                </a:lnSpc>
              </a:pPr>
              <a:t>30/12/2022</a:t>
            </a:fld>
            <a:endParaRPr lang="fr-FR" sz="1000" b="0" strike="noStrike" spc="-1">
              <a:latin typeface="Times New Roman"/>
            </a:endParaRPr>
          </a:p>
        </p:txBody>
      </p:sp>
      <p:sp>
        <p:nvSpPr>
          <p:cNvPr id="5" name="PlaceHolder 5"/>
          <p:cNvSpPr>
            <a:spLocks noGrp="1"/>
          </p:cNvSpPr>
          <p:nvPr>
            <p:ph type="ftr"/>
          </p:nvPr>
        </p:nvSpPr>
        <p:spPr>
          <a:xfrm>
            <a:off x="2416680" y="329400"/>
            <a:ext cx="4973400" cy="308880"/>
          </a:xfrm>
          <a:prstGeom prst="rect">
            <a:avLst/>
          </a:prstGeom>
        </p:spPr>
        <p:txBody>
          <a:bodyPr anchor="ctr"/>
          <a:lstStyle/>
          <a:p>
            <a:endParaRPr lang="fr-FR" sz="2400" b="0" strike="noStrike" spc="-1">
              <a:latin typeface="Times New Roman"/>
            </a:endParaRPr>
          </a:p>
        </p:txBody>
      </p:sp>
      <p:sp>
        <p:nvSpPr>
          <p:cNvPr id="6" name="PlaceHolder 6"/>
          <p:cNvSpPr>
            <a:spLocks noGrp="1"/>
          </p:cNvSpPr>
          <p:nvPr>
            <p:ph type="sldNum"/>
          </p:nvPr>
        </p:nvSpPr>
        <p:spPr>
          <a:xfrm>
            <a:off x="1437840" y="798840"/>
            <a:ext cx="810720" cy="503280"/>
          </a:xfrm>
          <a:prstGeom prst="rect">
            <a:avLst/>
          </a:prstGeom>
        </p:spPr>
        <p:txBody>
          <a:bodyPr/>
          <a:lstStyle/>
          <a:p>
            <a:pPr algn="r">
              <a:lnSpc>
                <a:spcPct val="100000"/>
              </a:lnSpc>
            </a:pPr>
            <a:fld id="{A10124F8-D695-4941-96DC-E6B0A9B073AA}" type="slidenum">
              <a:rPr lang="fr-FR" sz="2800" b="0" strike="noStrike" spc="-1">
                <a:solidFill>
                  <a:srgbClr val="B71E42"/>
                </a:solidFill>
                <a:latin typeface="Gill Sans MT"/>
              </a:rPr>
              <a:pPr algn="r">
                <a:lnSpc>
                  <a:spcPct val="100000"/>
                </a:lnSpc>
              </a:pPr>
              <a:t>‹N°›</a:t>
            </a:fld>
            <a:endParaRPr lang="fr-FR" sz="2800" b="0" strike="noStrike" spc="-1">
              <a:latin typeface="Times New Roman"/>
            </a:endParaRPr>
          </a:p>
        </p:txBody>
      </p:sp>
      <p:sp>
        <p:nvSpPr>
          <p:cNvPr id="7" name="Line 7"/>
          <p:cNvSpPr/>
          <p:nvPr/>
        </p:nvSpPr>
        <p:spPr>
          <a:xfrm>
            <a:off x="2417760" y="3528360"/>
            <a:ext cx="8636760" cy="360"/>
          </a:xfrm>
          <a:prstGeom prst="line">
            <a:avLst/>
          </a:prstGeom>
          <a:ln w="31680">
            <a:round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8" name="PlaceHolder 8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Gill Sans MT"/>
              </a:rPr>
              <a:t>Cliquez pour éditer le format du plan de texte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600" b="0" strike="noStrike" spc="-1">
                <a:solidFill>
                  <a:srgbClr val="000000"/>
                </a:solidFill>
                <a:latin typeface="Gill Sans MT"/>
              </a:rPr>
              <a:t>Second niveau de plan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400" b="0" strike="noStrike" spc="-1">
                <a:solidFill>
                  <a:srgbClr val="000000"/>
                </a:solidFill>
                <a:latin typeface="Gill Sans MT"/>
              </a:rPr>
              <a:t>Troisième niveau de plan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200" b="0" strike="noStrike" spc="-1">
                <a:solidFill>
                  <a:srgbClr val="000000"/>
                </a:solidFill>
                <a:latin typeface="Gill Sans MT"/>
              </a:rPr>
              <a:t>Quatrième niveau de plan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Gill Sans MT"/>
              </a:rPr>
              <a:t>Cinquième niveau de plan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Gill Sans MT"/>
              </a:rPr>
              <a:t>Sixième niveau de plan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Gill Sans MT"/>
              </a:rPr>
              <a:t>Septième niveau de plan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CustomShape 1"/>
          <p:cNvSpPr/>
          <p:nvPr/>
        </p:nvSpPr>
        <p:spPr>
          <a:xfrm>
            <a:off x="0" y="2019600"/>
            <a:ext cx="12191760" cy="4105440"/>
          </a:xfrm>
          <a:prstGeom prst="rect">
            <a:avLst/>
          </a:prstGeom>
          <a:gradFill rotWithShape="0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46" name="Picture 6"/>
          <p:cNvPicPr/>
          <p:nvPr/>
        </p:nvPicPr>
        <p:blipFill>
          <a:blip r:embed="rId14" cstate="print"/>
          <a:srcRect t="1526" b="-1526"/>
          <a:stretch/>
        </p:blipFill>
        <p:spPr>
          <a:xfrm>
            <a:off x="0" y="6126480"/>
            <a:ext cx="12191760" cy="742680"/>
          </a:xfrm>
          <a:prstGeom prst="rect">
            <a:avLst/>
          </a:prstGeom>
          <a:ln>
            <a:noFill/>
          </a:ln>
        </p:spPr>
      </p:pic>
      <p:sp>
        <p:nvSpPr>
          <p:cNvPr id="47" name="Line 2"/>
          <p:cNvSpPr/>
          <p:nvPr/>
        </p:nvSpPr>
        <p:spPr>
          <a:xfrm>
            <a:off x="0" y="6128280"/>
            <a:ext cx="12191760" cy="360"/>
          </a:xfrm>
          <a:prstGeom prst="line">
            <a:avLst/>
          </a:prstGeom>
          <a:ln w="12600">
            <a:solidFill>
              <a:srgbClr val="00000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8" name="PlaceHolder 3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b="0" strike="noStrike" cap="all" spc="-1">
                <a:solidFill>
                  <a:srgbClr val="000000"/>
                </a:solidFill>
                <a:latin typeface="Gill Sans MT"/>
              </a:rPr>
              <a:t>Modifiez le style du titre</a:t>
            </a:r>
            <a:endParaRPr lang="en-US" sz="32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49" name="PlaceHolder 4"/>
          <p:cNvSpPr>
            <a:spLocks noGrp="1"/>
          </p:cNvSpPr>
          <p:nvPr>
            <p:ph type="body"/>
          </p:nvPr>
        </p:nvSpPr>
        <p:spPr>
          <a:xfrm>
            <a:off x="1451520" y="2015640"/>
            <a:ext cx="9603000" cy="3450240"/>
          </a:xfrm>
          <a:prstGeom prst="rect">
            <a:avLst/>
          </a:prstGeom>
        </p:spPr>
        <p:txBody>
          <a:bodyPr/>
          <a:lstStyle/>
          <a:p>
            <a:pPr marL="228600" indent="-228240">
              <a:lnSpc>
                <a:spcPct val="100000"/>
              </a:lnSpc>
              <a:spcBef>
                <a:spcPts val="1001"/>
              </a:spcBef>
              <a:buClr>
                <a:srgbClr val="B71E42"/>
              </a:buClr>
              <a:buFont typeface="Arial"/>
              <a:buChar char="•"/>
            </a:pPr>
            <a:r>
              <a:rPr lang="en-US" sz="2000" b="0" strike="noStrike" spc="-1">
                <a:solidFill>
                  <a:srgbClr val="000000"/>
                </a:solidFill>
                <a:latin typeface="Gill Sans MT"/>
              </a:rPr>
              <a:t>Modifier les styles du texte du masque</a:t>
            </a:r>
          </a:p>
          <a:p>
            <a:pPr marL="685800" lvl="1" indent="-228240">
              <a:lnSpc>
                <a:spcPct val="100000"/>
              </a:lnSpc>
              <a:spcBef>
                <a:spcPts val="499"/>
              </a:spcBef>
              <a:buClr>
                <a:srgbClr val="B71E42"/>
              </a:buClr>
              <a:buFont typeface="Arial"/>
              <a:buChar char="•"/>
            </a:pPr>
            <a:r>
              <a:rPr lang="en-US" sz="1800" b="0" strike="noStrike" spc="-1">
                <a:solidFill>
                  <a:srgbClr val="000000"/>
                </a:solidFill>
                <a:latin typeface="Gill Sans MT"/>
              </a:rPr>
              <a:t>Deuxième niveau</a:t>
            </a:r>
          </a:p>
          <a:p>
            <a:pPr marL="1143000" lvl="2" indent="-228240">
              <a:lnSpc>
                <a:spcPct val="100000"/>
              </a:lnSpc>
              <a:spcBef>
                <a:spcPts val="499"/>
              </a:spcBef>
              <a:buClr>
                <a:srgbClr val="B71E42"/>
              </a:buClr>
              <a:buFont typeface="Arial"/>
              <a:buChar char="•"/>
            </a:pPr>
            <a:r>
              <a:rPr lang="en-US" sz="1600" b="0" strike="noStrike" spc="-1">
                <a:solidFill>
                  <a:srgbClr val="000000"/>
                </a:solidFill>
                <a:latin typeface="Gill Sans MT"/>
              </a:rPr>
              <a:t>Troisième niveau</a:t>
            </a:r>
          </a:p>
          <a:p>
            <a:pPr marL="1600200" lvl="3" indent="-228240">
              <a:lnSpc>
                <a:spcPct val="100000"/>
              </a:lnSpc>
              <a:spcBef>
                <a:spcPts val="499"/>
              </a:spcBef>
              <a:buClr>
                <a:srgbClr val="B71E42"/>
              </a:buClr>
              <a:buFont typeface="Arial"/>
              <a:buChar char="•"/>
            </a:pPr>
            <a:r>
              <a:rPr lang="en-US" sz="1400" b="0" strike="noStrike" spc="-1">
                <a:solidFill>
                  <a:srgbClr val="000000"/>
                </a:solidFill>
                <a:latin typeface="Gill Sans MT"/>
              </a:rPr>
              <a:t>Quatrième niveau</a:t>
            </a:r>
          </a:p>
          <a:p>
            <a:pPr marL="2057400" lvl="4" indent="-228240">
              <a:lnSpc>
                <a:spcPct val="100000"/>
              </a:lnSpc>
              <a:spcBef>
                <a:spcPts val="499"/>
              </a:spcBef>
              <a:buClr>
                <a:srgbClr val="B71E42"/>
              </a:buClr>
              <a:buFont typeface="Arial"/>
              <a:buChar char="•"/>
            </a:pPr>
            <a:r>
              <a:rPr lang="en-US" sz="1200" b="0" strike="noStrike" spc="-1">
                <a:solidFill>
                  <a:srgbClr val="000000"/>
                </a:solidFill>
                <a:latin typeface="Gill Sans MT"/>
              </a:rPr>
              <a:t>Cinquième niveau</a:t>
            </a:r>
          </a:p>
        </p:txBody>
      </p:sp>
      <p:sp>
        <p:nvSpPr>
          <p:cNvPr id="50" name="PlaceHolder 5"/>
          <p:cNvSpPr>
            <a:spLocks noGrp="1"/>
          </p:cNvSpPr>
          <p:nvPr>
            <p:ph type="dt"/>
          </p:nvPr>
        </p:nvSpPr>
        <p:spPr>
          <a:xfrm>
            <a:off x="7554240" y="330480"/>
            <a:ext cx="3500280" cy="3088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640FB01D-B736-4F3B-8382-72BC1DCA786F}" type="datetime">
              <a:rPr lang="fr-FR" sz="1000" b="0" strike="noStrike" spc="-1">
                <a:solidFill>
                  <a:srgbClr val="8B8B8B"/>
                </a:solidFill>
                <a:latin typeface="Gill Sans MT"/>
              </a:rPr>
              <a:pPr algn="r">
                <a:lnSpc>
                  <a:spcPct val="100000"/>
                </a:lnSpc>
              </a:pPr>
              <a:t>30/12/2022</a:t>
            </a:fld>
            <a:endParaRPr lang="fr-FR" sz="1000" b="0" strike="noStrike" spc="-1">
              <a:latin typeface="Times New Roman"/>
            </a:endParaRPr>
          </a:p>
        </p:txBody>
      </p:sp>
      <p:sp>
        <p:nvSpPr>
          <p:cNvPr id="51" name="PlaceHolder 6"/>
          <p:cNvSpPr>
            <a:spLocks noGrp="1"/>
          </p:cNvSpPr>
          <p:nvPr>
            <p:ph type="ftr"/>
          </p:nvPr>
        </p:nvSpPr>
        <p:spPr>
          <a:xfrm>
            <a:off x="1451520" y="329400"/>
            <a:ext cx="5938560" cy="308880"/>
          </a:xfrm>
          <a:prstGeom prst="rect">
            <a:avLst/>
          </a:prstGeom>
        </p:spPr>
        <p:txBody>
          <a:bodyPr anchor="ctr"/>
          <a:lstStyle/>
          <a:p>
            <a:endParaRPr lang="fr-FR" sz="2400" b="0" strike="noStrike" spc="-1">
              <a:latin typeface="Times New Roman"/>
            </a:endParaRPr>
          </a:p>
        </p:txBody>
      </p:sp>
      <p:sp>
        <p:nvSpPr>
          <p:cNvPr id="52" name="PlaceHolder 7"/>
          <p:cNvSpPr>
            <a:spLocks noGrp="1"/>
          </p:cNvSpPr>
          <p:nvPr>
            <p:ph type="sldNum"/>
          </p:nvPr>
        </p:nvSpPr>
        <p:spPr>
          <a:xfrm>
            <a:off x="480240" y="798840"/>
            <a:ext cx="810720" cy="503280"/>
          </a:xfrm>
          <a:prstGeom prst="rect">
            <a:avLst/>
          </a:prstGeom>
        </p:spPr>
        <p:txBody>
          <a:bodyPr/>
          <a:lstStyle/>
          <a:p>
            <a:pPr algn="r">
              <a:lnSpc>
                <a:spcPct val="100000"/>
              </a:lnSpc>
            </a:pPr>
            <a:fld id="{87F79285-2027-4E96-808F-9652AB996DAC}" type="slidenum">
              <a:rPr lang="fr-FR" sz="2800" b="0" strike="noStrike" spc="-1">
                <a:solidFill>
                  <a:srgbClr val="B71E42"/>
                </a:solidFill>
                <a:latin typeface="Gill Sans MT"/>
              </a:rPr>
              <a:pPr algn="r">
                <a:lnSpc>
                  <a:spcPct val="100000"/>
                </a:lnSpc>
              </a:pPr>
              <a:t>‹N°›</a:t>
            </a:fld>
            <a:endParaRPr lang="fr-FR" sz="2800" b="0" strike="noStrike" spc="-1">
              <a:latin typeface="Times New Roman"/>
            </a:endParaRPr>
          </a:p>
        </p:txBody>
      </p:sp>
      <p:sp>
        <p:nvSpPr>
          <p:cNvPr id="53" name="Line 8"/>
          <p:cNvSpPr/>
          <p:nvPr/>
        </p:nvSpPr>
        <p:spPr>
          <a:xfrm>
            <a:off x="1453680" y="1846800"/>
            <a:ext cx="9607680" cy="360"/>
          </a:xfrm>
          <a:prstGeom prst="line">
            <a:avLst/>
          </a:prstGeom>
          <a:ln w="31680">
            <a:round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/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TextShape 1"/>
          <p:cNvSpPr txBox="1"/>
          <p:nvPr/>
        </p:nvSpPr>
        <p:spPr>
          <a:xfrm>
            <a:off x="2875680" y="818280"/>
            <a:ext cx="8915040" cy="2262600"/>
          </a:xfrm>
          <a:prstGeom prst="rect">
            <a:avLst/>
          </a:prstGeom>
          <a:noFill/>
          <a:ln>
            <a:noFill/>
          </a:ln>
        </p:spPr>
        <p:txBody>
          <a:bodyPr bIns="0" anchor="b">
            <a:normAutofit fontScale="77500" lnSpcReduction="20000"/>
          </a:bodyPr>
          <a:lstStyle/>
          <a:p>
            <a:pPr>
              <a:lnSpc>
                <a:spcPct val="100000"/>
              </a:lnSpc>
            </a:pPr>
            <a:r>
              <a:rPr lang="en-US" sz="6600" b="0" strike="noStrike" cap="all" spc="-1" dirty="0">
                <a:solidFill>
                  <a:srgbClr val="002060"/>
                </a:solidFill>
                <a:latin typeface="Gill Sans MT"/>
              </a:rPr>
              <a:t>Test sur les tables de multiplication</a:t>
            </a:r>
          </a:p>
          <a:p>
            <a:pPr>
              <a:lnSpc>
                <a:spcPct val="100000"/>
              </a:lnSpc>
            </a:pPr>
            <a:r>
              <a:rPr lang="en-US" sz="6600" cap="all" spc="-1" dirty="0">
                <a:solidFill>
                  <a:srgbClr val="002060"/>
                </a:solidFill>
                <a:latin typeface="Gill Sans MT"/>
              </a:rPr>
              <a:t>Et les nombres décimaux</a:t>
            </a:r>
            <a:endParaRPr lang="en-US" sz="6600" b="0" strike="noStrike" spc="-1" dirty="0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97" name="TextShape 2"/>
          <p:cNvSpPr txBox="1"/>
          <p:nvPr/>
        </p:nvSpPr>
        <p:spPr>
          <a:xfrm>
            <a:off x="3220200" y="3382560"/>
            <a:ext cx="9143640" cy="1655280"/>
          </a:xfrm>
          <a:prstGeom prst="rect">
            <a:avLst/>
          </a:prstGeom>
          <a:noFill/>
          <a:ln>
            <a:noFill/>
          </a:ln>
        </p:spPr>
        <p:txBody>
          <a:bodyPr tIns="91440" bIns="91440">
            <a:normAutofit lnSpcReduction="10000"/>
          </a:bodyPr>
          <a:lstStyle/>
          <a:p>
            <a:pPr>
              <a:lnSpc>
                <a:spcPct val="100000"/>
              </a:lnSpc>
              <a:spcBef>
                <a:spcPts val="1001"/>
              </a:spcBef>
            </a:pPr>
            <a:endParaRPr lang="fr-FR" sz="32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1001"/>
              </a:spcBef>
            </a:pPr>
            <a:r>
              <a:rPr lang="fr-FR" sz="3200" b="1" strike="noStrike" cap="all" spc="-1" dirty="0">
                <a:solidFill>
                  <a:srgbClr val="000000"/>
                </a:solidFill>
                <a:latin typeface="Gill Sans MT"/>
              </a:rPr>
              <a:t>Attention : vous avez droit à </a:t>
            </a:r>
            <a:r>
              <a:rPr lang="fr-FR" sz="3200" b="1" cap="all" spc="-1" dirty="0">
                <a:solidFill>
                  <a:srgbClr val="000000"/>
                </a:solidFill>
                <a:latin typeface="Gill Sans MT"/>
              </a:rPr>
              <a:t>12</a:t>
            </a:r>
            <a:r>
              <a:rPr lang="fr-FR" sz="3200" b="1" strike="noStrike" cap="all" spc="-1" dirty="0">
                <a:solidFill>
                  <a:srgbClr val="000000"/>
                </a:solidFill>
                <a:latin typeface="Gill Sans MT"/>
              </a:rPr>
              <a:t>-15 secondes par calcul</a:t>
            </a:r>
            <a:endParaRPr lang="fr-FR" sz="3200" b="0" strike="noStrike" spc="-1" dirty="0">
              <a:latin typeface="Arial"/>
            </a:endParaRPr>
          </a:p>
        </p:txBody>
      </p:sp>
      <p:pic>
        <p:nvPicPr>
          <p:cNvPr id="98" name="Picture 4"/>
          <p:cNvPicPr/>
          <p:nvPr/>
        </p:nvPicPr>
        <p:blipFill>
          <a:blip r:embed="rId2" cstate="print"/>
          <a:stretch/>
        </p:blipFill>
        <p:spPr>
          <a:xfrm>
            <a:off x="494280" y="3728520"/>
            <a:ext cx="2381040" cy="19828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ransition spd="slow" advTm="8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TextShape 1"/>
          <p:cNvSpPr txBox="1"/>
          <p:nvPr/>
        </p:nvSpPr>
        <p:spPr>
          <a:xfrm>
            <a:off x="1451520" y="804600"/>
            <a:ext cx="9603000" cy="10490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b="0" strike="noStrike" cap="all" spc="-1" dirty="0">
                <a:solidFill>
                  <a:srgbClr val="000000"/>
                </a:solidFill>
                <a:latin typeface="Gill Sans MT"/>
              </a:rPr>
              <a:t>CALCUL 9</a:t>
            </a:r>
          </a:p>
        </p:txBody>
      </p:sp>
      <p:sp>
        <p:nvSpPr>
          <p:cNvPr id="4" name="Espace réservé du contenu 2">
            <a:extLst>
              <a:ext uri="{FF2B5EF4-FFF2-40B4-BE49-F238E27FC236}">
                <a16:creationId xmlns:a16="http://schemas.microsoft.com/office/drawing/2014/main" xmlns="" id="{27C29490-026D-4BE0-AF5F-77FAE824CA8C}"/>
              </a:ext>
            </a:extLst>
          </p:cNvPr>
          <p:cNvSpPr txBox="1">
            <a:spLocks/>
          </p:cNvSpPr>
          <p:nvPr/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Espace réservé du contenu 2">
            <a:extLst>
              <a:ext uri="{FF2B5EF4-FFF2-40B4-BE49-F238E27FC236}">
                <a16:creationId xmlns:a16="http://schemas.microsoft.com/office/drawing/2014/main" xmlns="" id="{DEFFDA16-FD11-4A01-949E-2BA86478E52D}"/>
              </a:ext>
            </a:extLst>
          </p:cNvPr>
          <p:cNvSpPr txBox="1">
            <a:spLocks/>
          </p:cNvSpPr>
          <p:nvPr/>
        </p:nvSpPr>
        <p:spPr>
          <a:xfrm>
            <a:off x="1603979" y="2168132"/>
            <a:ext cx="9603275" cy="3450613"/>
          </a:xfrm>
          <a:prstGeom prst="rect">
            <a:avLst/>
          </a:prstGeom>
        </p:spPr>
        <p:txBody>
          <a:bodyPr anchor="ctr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fr-FR" sz="8000" dirty="0">
                <a:latin typeface="Times New Roman" pitchFamily="18" charset="0"/>
                <a:cs typeface="Times New Roman" pitchFamily="18" charset="0"/>
              </a:rPr>
              <a:t>Intercaler un nombre :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fr-FR" sz="80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fr-FR" sz="8000" dirty="0">
                <a:latin typeface="Times New Roman" pitchFamily="18" charset="0"/>
                <a:cs typeface="Times New Roman" pitchFamily="18" charset="0"/>
              </a:rPr>
              <a:t>1,54 &lt; .... &lt; 1,55</a:t>
            </a:r>
          </a:p>
        </p:txBody>
      </p:sp>
    </p:spTree>
  </p:cSld>
  <p:clrMapOvr>
    <a:masterClrMapping/>
  </p:clrMapOvr>
  <p:transition spd="slow" advTm="15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TextShape 1"/>
          <p:cNvSpPr txBox="1"/>
          <p:nvPr/>
        </p:nvSpPr>
        <p:spPr>
          <a:xfrm>
            <a:off x="1451520" y="804600"/>
            <a:ext cx="9603000" cy="10490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b="0" strike="noStrike" cap="all" spc="-1">
                <a:solidFill>
                  <a:srgbClr val="000000"/>
                </a:solidFill>
                <a:latin typeface="Gill Sans MT"/>
              </a:rPr>
              <a:t>CALCUL 10</a:t>
            </a:r>
          </a:p>
        </p:txBody>
      </p:sp>
      <p:sp>
        <p:nvSpPr>
          <p:cNvPr id="4" name="Espace réservé du contenu 2">
            <a:extLst>
              <a:ext uri="{FF2B5EF4-FFF2-40B4-BE49-F238E27FC236}">
                <a16:creationId xmlns:a16="http://schemas.microsoft.com/office/drawing/2014/main" xmlns="" id="{BE15DA75-89DE-4E3A-AEF4-3139754374AE}"/>
              </a:ext>
            </a:extLst>
          </p:cNvPr>
          <p:cNvSpPr txBox="1">
            <a:spLocks/>
          </p:cNvSpPr>
          <p:nvPr/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Espace réservé du contenu 2">
            <a:extLst>
              <a:ext uri="{FF2B5EF4-FFF2-40B4-BE49-F238E27FC236}">
                <a16:creationId xmlns:a16="http://schemas.microsoft.com/office/drawing/2014/main" xmlns="" id="{DEFFDA16-FD11-4A01-949E-2BA86478E52D}"/>
              </a:ext>
            </a:extLst>
          </p:cNvPr>
          <p:cNvSpPr txBox="1">
            <a:spLocks/>
          </p:cNvSpPr>
          <p:nvPr/>
        </p:nvSpPr>
        <p:spPr>
          <a:xfrm>
            <a:off x="385590" y="2168132"/>
            <a:ext cx="11138053" cy="3450613"/>
          </a:xfrm>
          <a:prstGeom prst="rect">
            <a:avLst/>
          </a:prstGeom>
        </p:spPr>
        <p:txBody>
          <a:bodyPr anchor="ctr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fr-FR" sz="6500" dirty="0">
                <a:latin typeface="Times New Roman" pitchFamily="18" charset="0"/>
                <a:cs typeface="Times New Roman" pitchFamily="18" charset="0"/>
              </a:rPr>
              <a:t>Donner l’écriture fractionnaire de :</a:t>
            </a:r>
          </a:p>
          <a:p>
            <a:pPr algn="ctr">
              <a:buFont typeface="Arial" panose="020B0604020202020204" pitchFamily="34" charset="0"/>
              <a:buNone/>
            </a:pPr>
            <a:endParaRPr lang="fr-FR" sz="7200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Font typeface="Arial" panose="020B0604020202020204" pitchFamily="34" charset="0"/>
              <a:buNone/>
            </a:pPr>
            <a:r>
              <a:rPr lang="fr-FR" sz="7200" dirty="0">
                <a:latin typeface="Times New Roman" pitchFamily="18" charset="0"/>
                <a:cs typeface="Times New Roman" pitchFamily="18" charset="0"/>
              </a:rPr>
              <a:t>0,709</a:t>
            </a:r>
          </a:p>
        </p:txBody>
      </p:sp>
    </p:spTree>
  </p:cSld>
  <p:clrMapOvr>
    <a:masterClrMapping/>
  </p:clrMapOvr>
  <p:transition spd="slow" advTm="15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TextShape 1"/>
          <p:cNvSpPr txBox="1"/>
          <p:nvPr/>
        </p:nvSpPr>
        <p:spPr>
          <a:xfrm>
            <a:off x="1451520" y="804600"/>
            <a:ext cx="9603000" cy="10490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b="0" strike="noStrike" cap="all" spc="-1">
                <a:solidFill>
                  <a:srgbClr val="000000"/>
                </a:solidFill>
                <a:latin typeface="Gill Sans MT"/>
              </a:rPr>
              <a:t>CALCUL 11</a:t>
            </a:r>
          </a:p>
        </p:txBody>
      </p:sp>
      <p:sp>
        <p:nvSpPr>
          <p:cNvPr id="5" name="Espace réservé du contenu 2">
            <a:extLst>
              <a:ext uri="{FF2B5EF4-FFF2-40B4-BE49-F238E27FC236}">
                <a16:creationId xmlns:a16="http://schemas.microsoft.com/office/drawing/2014/main" xmlns="" id="{DEFFDA16-FD11-4A01-949E-2BA86478E52D}"/>
              </a:ext>
            </a:extLst>
          </p:cNvPr>
          <p:cNvSpPr txBox="1">
            <a:spLocks/>
          </p:cNvSpPr>
          <p:nvPr/>
        </p:nvSpPr>
        <p:spPr>
          <a:xfrm>
            <a:off x="627961" y="2015732"/>
            <a:ext cx="10763480" cy="3450613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fr-FR" sz="6000" dirty="0">
                <a:latin typeface="Times New Roman" pitchFamily="18" charset="0"/>
                <a:cs typeface="Times New Roman" pitchFamily="18" charset="0"/>
              </a:rPr>
              <a:t>Donner l’écriture décomposée de :</a:t>
            </a:r>
          </a:p>
          <a:p>
            <a:pPr algn="ctr">
              <a:buFont typeface="Arial" panose="020B0604020202020204" pitchFamily="34" charset="0"/>
              <a:buNone/>
            </a:pPr>
            <a:endParaRPr lang="fr-FR" sz="6000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Font typeface="Arial" panose="020B0604020202020204" pitchFamily="34" charset="0"/>
              <a:buNone/>
            </a:pPr>
            <a:r>
              <a:rPr lang="fr-FR" sz="6000" dirty="0">
                <a:latin typeface="Times New Roman" pitchFamily="18" charset="0"/>
                <a:cs typeface="Times New Roman" pitchFamily="18" charset="0"/>
              </a:rPr>
              <a:t>56,007 </a:t>
            </a:r>
          </a:p>
        </p:txBody>
      </p:sp>
    </p:spTree>
  </p:cSld>
  <p:clrMapOvr>
    <a:masterClrMapping/>
  </p:clrMapOvr>
  <p:transition spd="slow" advTm="15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TextShape 1"/>
          <p:cNvSpPr txBox="1"/>
          <p:nvPr/>
        </p:nvSpPr>
        <p:spPr>
          <a:xfrm>
            <a:off x="1451520" y="804600"/>
            <a:ext cx="9603000" cy="10490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b="0" strike="noStrike" cap="all" spc="-1">
                <a:solidFill>
                  <a:srgbClr val="000000"/>
                </a:solidFill>
                <a:latin typeface="Gill Sans MT"/>
              </a:rPr>
              <a:t>CALCUL 12</a:t>
            </a:r>
          </a:p>
        </p:txBody>
      </p:sp>
      <p:sp>
        <p:nvSpPr>
          <p:cNvPr id="4" name="Espace réservé du contenu 2">
            <a:extLst>
              <a:ext uri="{FF2B5EF4-FFF2-40B4-BE49-F238E27FC236}">
                <a16:creationId xmlns:a16="http://schemas.microsoft.com/office/drawing/2014/main" xmlns="" id="{57E1409D-886D-4017-88B3-68F899D0D891}"/>
              </a:ext>
            </a:extLst>
          </p:cNvPr>
          <p:cNvSpPr txBox="1">
            <a:spLocks/>
          </p:cNvSpPr>
          <p:nvPr/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Espace réservé du contenu 2">
            <a:extLst>
              <a:ext uri="{FF2B5EF4-FFF2-40B4-BE49-F238E27FC236}">
                <a16:creationId xmlns:a16="http://schemas.microsoft.com/office/drawing/2014/main" xmlns="" id="{DEFFDA16-FD11-4A01-949E-2BA86478E52D}"/>
              </a:ext>
            </a:extLst>
          </p:cNvPr>
          <p:cNvSpPr txBox="1">
            <a:spLocks/>
          </p:cNvSpPr>
          <p:nvPr/>
        </p:nvSpPr>
        <p:spPr>
          <a:xfrm>
            <a:off x="1603979" y="2168132"/>
            <a:ext cx="9603275" cy="3450613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fr-FR" sz="8000" dirty="0">
                <a:latin typeface="Times New Roman" pitchFamily="18" charset="0"/>
                <a:cs typeface="Times New Roman" pitchFamily="18" charset="0"/>
              </a:rPr>
              <a:t>7 × 3</a:t>
            </a:r>
          </a:p>
        </p:txBody>
      </p:sp>
    </p:spTree>
  </p:cSld>
  <p:clrMapOvr>
    <a:masterClrMapping/>
  </p:clrMapOvr>
  <p:transition spd="slow" advTm="12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TextShape 1"/>
          <p:cNvSpPr txBox="1"/>
          <p:nvPr/>
        </p:nvSpPr>
        <p:spPr>
          <a:xfrm>
            <a:off x="1451520" y="804600"/>
            <a:ext cx="9603000" cy="10490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b="0" strike="noStrike" cap="all" spc="-1">
                <a:solidFill>
                  <a:srgbClr val="000000"/>
                </a:solidFill>
                <a:latin typeface="Gill Sans MT"/>
              </a:rPr>
              <a:t>CALCUL 13</a:t>
            </a:r>
          </a:p>
        </p:txBody>
      </p:sp>
      <p:sp>
        <p:nvSpPr>
          <p:cNvPr id="4" name="TextShape 2">
            <a:extLst>
              <a:ext uri="{FF2B5EF4-FFF2-40B4-BE49-F238E27FC236}">
                <a16:creationId xmlns:a16="http://schemas.microsoft.com/office/drawing/2014/main" xmlns="" id="{7B9B3657-579E-4643-8C63-E8B73833538C}"/>
              </a:ext>
            </a:extLst>
          </p:cNvPr>
          <p:cNvSpPr txBox="1"/>
          <p:nvPr/>
        </p:nvSpPr>
        <p:spPr>
          <a:xfrm>
            <a:off x="1451520" y="2015640"/>
            <a:ext cx="9603000" cy="345024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lstStyle/>
          <a:p>
            <a:pPr marL="228600" indent="-228240" algn="ctr">
              <a:lnSpc>
                <a:spcPct val="100000"/>
              </a:lnSpc>
              <a:spcBef>
                <a:spcPts val="1001"/>
              </a:spcBef>
            </a:pPr>
            <a:endParaRPr lang="en-US" sz="6000" b="0" strike="noStrike" spc="-1" dirty="0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5" name="Espace réservé du contenu 2">
            <a:extLst>
              <a:ext uri="{FF2B5EF4-FFF2-40B4-BE49-F238E27FC236}">
                <a16:creationId xmlns:a16="http://schemas.microsoft.com/office/drawing/2014/main" xmlns="" id="{DEFFDA16-FD11-4A01-949E-2BA86478E52D}"/>
              </a:ext>
            </a:extLst>
          </p:cNvPr>
          <p:cNvSpPr txBox="1">
            <a:spLocks/>
          </p:cNvSpPr>
          <p:nvPr/>
        </p:nvSpPr>
        <p:spPr>
          <a:xfrm>
            <a:off x="0" y="2015732"/>
            <a:ext cx="12427027" cy="3450613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fr-FR" sz="7200" dirty="0">
                <a:latin typeface="Times New Roman" pitchFamily="18" charset="0"/>
                <a:cs typeface="Times New Roman" pitchFamily="18" charset="0"/>
              </a:rPr>
              <a:t>Comparer les nombres :</a:t>
            </a:r>
          </a:p>
          <a:p>
            <a:pPr algn="ctr">
              <a:buFont typeface="Arial" panose="020B0604020202020204" pitchFamily="34" charset="0"/>
              <a:buNone/>
            </a:pPr>
            <a:endParaRPr lang="fr-FR" sz="7200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Font typeface="Arial" panose="020B0604020202020204" pitchFamily="34" charset="0"/>
              <a:buNone/>
            </a:pPr>
            <a:r>
              <a:rPr lang="fr-FR" sz="8000" dirty="0">
                <a:latin typeface="Times New Roman" pitchFamily="18" charset="0"/>
                <a:cs typeface="Times New Roman" pitchFamily="18" charset="0"/>
              </a:rPr>
              <a:t>0,25 ..... 0,5</a:t>
            </a:r>
          </a:p>
        </p:txBody>
      </p:sp>
    </p:spTree>
  </p:cSld>
  <p:clrMapOvr>
    <a:masterClrMapping/>
  </p:clrMapOvr>
  <p:transition spd="slow" advTm="15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TextShape 1"/>
          <p:cNvSpPr txBox="1"/>
          <p:nvPr/>
        </p:nvSpPr>
        <p:spPr>
          <a:xfrm>
            <a:off x="1451520" y="804600"/>
            <a:ext cx="9603000" cy="10490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b="0" strike="noStrike" cap="all" spc="-1">
                <a:solidFill>
                  <a:srgbClr val="000000"/>
                </a:solidFill>
                <a:latin typeface="Gill Sans MT"/>
              </a:rPr>
              <a:t>CALCUL 14</a:t>
            </a:r>
          </a:p>
        </p:txBody>
      </p:sp>
      <p:sp>
        <p:nvSpPr>
          <p:cNvPr id="6" name="Espace réservé du contenu 2">
            <a:extLst>
              <a:ext uri="{FF2B5EF4-FFF2-40B4-BE49-F238E27FC236}">
                <a16:creationId xmlns:a16="http://schemas.microsoft.com/office/drawing/2014/main" xmlns="" id="{33B75581-1EAB-4E18-ACF8-47AE48741B69}"/>
              </a:ext>
            </a:extLst>
          </p:cNvPr>
          <p:cNvSpPr txBox="1">
            <a:spLocks/>
          </p:cNvSpPr>
          <p:nvPr/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Espace réservé du contenu 2">
            <a:extLst>
              <a:ext uri="{FF2B5EF4-FFF2-40B4-BE49-F238E27FC236}">
                <a16:creationId xmlns:a16="http://schemas.microsoft.com/office/drawing/2014/main" xmlns="" id="{DEFFDA16-FD11-4A01-949E-2BA86478E52D}"/>
              </a:ext>
            </a:extLst>
          </p:cNvPr>
          <p:cNvSpPr txBox="1">
            <a:spLocks/>
          </p:cNvSpPr>
          <p:nvPr/>
        </p:nvSpPr>
        <p:spPr>
          <a:xfrm>
            <a:off x="1603979" y="2168132"/>
            <a:ext cx="9603275" cy="3450613"/>
          </a:xfrm>
          <a:prstGeom prst="rect">
            <a:avLst/>
          </a:prstGeom>
        </p:spPr>
        <p:txBody>
          <a:bodyPr anchor="ctr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fr-FR" sz="8000" dirty="0">
                <a:latin typeface="Times New Roman" pitchFamily="18" charset="0"/>
                <a:cs typeface="Times New Roman" pitchFamily="18" charset="0"/>
              </a:rPr>
              <a:t>Intercaler un nombre :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fr-FR" sz="80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fr-FR" sz="8000" dirty="0">
                <a:latin typeface="Times New Roman" pitchFamily="18" charset="0"/>
                <a:cs typeface="Times New Roman" pitchFamily="18" charset="0"/>
              </a:rPr>
              <a:t>6,84 &lt; ....&lt; 6,86</a:t>
            </a:r>
          </a:p>
        </p:txBody>
      </p:sp>
    </p:spTree>
  </p:cSld>
  <p:clrMapOvr>
    <a:masterClrMapping/>
  </p:clrMapOvr>
  <p:transition spd="slow" advTm="15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TextShape 1"/>
          <p:cNvSpPr txBox="1"/>
          <p:nvPr/>
        </p:nvSpPr>
        <p:spPr>
          <a:xfrm>
            <a:off x="1451520" y="804600"/>
            <a:ext cx="9603000" cy="10490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b="0" strike="noStrike" cap="all" spc="-1" dirty="0">
                <a:solidFill>
                  <a:srgbClr val="000000"/>
                </a:solidFill>
                <a:latin typeface="Gill Sans MT"/>
              </a:rPr>
              <a:t>CALCUL 15</a:t>
            </a:r>
          </a:p>
        </p:txBody>
      </p:sp>
      <p:sp>
        <p:nvSpPr>
          <p:cNvPr id="4" name="Espace réservé du contenu 2">
            <a:extLst>
              <a:ext uri="{FF2B5EF4-FFF2-40B4-BE49-F238E27FC236}">
                <a16:creationId xmlns:a16="http://schemas.microsoft.com/office/drawing/2014/main" xmlns="" id="{3969A419-D00F-40D9-A0B2-A8F1F604A494}"/>
              </a:ext>
            </a:extLst>
          </p:cNvPr>
          <p:cNvSpPr txBox="1">
            <a:spLocks/>
          </p:cNvSpPr>
          <p:nvPr/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5" name="Espace réservé du contenu 2">
                <a:extLst>
                  <a:ext uri="{FF2B5EF4-FFF2-40B4-BE49-F238E27FC236}">
                    <a16:creationId xmlns:a16="http://schemas.microsoft.com/office/drawing/2014/main" id="{DEFFDA16-FD11-4A01-949E-2BA86478E52D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0" y="2168132"/>
                <a:ext cx="12192000" cy="3450613"/>
              </a:xfrm>
              <a:prstGeom prst="rect">
                <a:avLst/>
              </a:prstGeom>
            </p:spPr>
            <p:txBody>
              <a:bodyPr anchor="ctr">
                <a:normAutofit lnSpcReduction="10000"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buFont typeface="Arial" panose="020B0604020202020204" pitchFamily="34" charset="0"/>
                  <a:buNone/>
                </a:pPr>
                <a:r>
                  <a:rPr lang="fr-FR" sz="6000" dirty="0">
                    <a:latin typeface="Times New Roman" pitchFamily="18" charset="0"/>
                    <a:cs typeface="Times New Roman" pitchFamily="18" charset="0"/>
                  </a:rPr>
                  <a:t>Donner un encadrement au centième près de : </a:t>
                </a:r>
              </a:p>
              <a:p>
                <a:pPr algn="ctr">
                  <a:buFont typeface="Arial" panose="020B0604020202020204" pitchFamily="34" charset="0"/>
                  <a:buNone/>
                </a:pPr>
                <a:endParaRPr lang="fr-FR" sz="6000" dirty="0">
                  <a:latin typeface="Times New Roman" pitchFamily="18" charset="0"/>
                  <a:cs typeface="Times New Roman" pitchFamily="18" charset="0"/>
                </a:endParaRPr>
              </a:p>
              <a:p>
                <a:pPr algn="ctr">
                  <a:buNone/>
                </a:pPr>
                <a:r>
                  <a:rPr lang="fr-FR" sz="6000" dirty="0">
                    <a:latin typeface="Times New Roman" pitchFamily="18" charset="0"/>
                    <a:cs typeface="Times New Roman" pitchFamily="18" charset="0"/>
                  </a:rPr>
                  <a:t>...... </a:t>
                </a:r>
                <a14:m>
                  <m:oMath xmlns:m="http://schemas.openxmlformats.org/officeDocument/2006/math">
                    <m:r>
                      <a:rPr lang="fr-FR" sz="60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itchFamily="18" charset="0"/>
                      </a:rPr>
                      <m:t>&lt; </m:t>
                    </m:r>
                  </m:oMath>
                </a14:m>
                <a:r>
                  <a:rPr lang="fr-FR" sz="6000" dirty="0">
                    <a:latin typeface="Times New Roman" pitchFamily="18" charset="0"/>
                    <a:cs typeface="Times New Roman" pitchFamily="18" charset="0"/>
                  </a:rPr>
                  <a:t> 6,985 </a:t>
                </a:r>
                <a14:m>
                  <m:oMath xmlns:m="http://schemas.openxmlformats.org/officeDocument/2006/math">
                    <m:r>
                      <a:rPr lang="fr-FR" sz="6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itchFamily="18" charset="0"/>
                      </a:rPr>
                      <m:t>&lt;</m:t>
                    </m:r>
                  </m:oMath>
                </a14:m>
                <a:r>
                  <a:rPr lang="fr-FR" sz="6000" dirty="0">
                    <a:latin typeface="Times New Roman" pitchFamily="18" charset="0"/>
                    <a:cs typeface="Times New Roman" pitchFamily="18" charset="0"/>
                  </a:rPr>
                  <a:t> ......</a:t>
                </a:r>
              </a:p>
            </p:txBody>
          </p:sp>
        </mc:Choice>
        <mc:Fallback>
          <p:sp>
            <p:nvSpPr>
              <p:cNvPr id="5" name="Espace réservé du contenu 2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DEFFDA16-FD11-4A01-949E-2BA86478E52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2168132"/>
                <a:ext cx="12192000" cy="3450613"/>
              </a:xfrm>
              <a:prstGeom prst="rect">
                <a:avLst/>
              </a:prstGeom>
              <a:blipFill>
                <a:blip r:embed="rId2"/>
                <a:stretch>
                  <a:fillRect t="-7692" r="-1145" b="-9158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ransition spd="slow" advTm="15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TextShape 1"/>
          <p:cNvSpPr txBox="1"/>
          <p:nvPr/>
        </p:nvSpPr>
        <p:spPr>
          <a:xfrm>
            <a:off x="1451520" y="804600"/>
            <a:ext cx="9603000" cy="10490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b="0" strike="noStrike" cap="all" spc="-1">
                <a:solidFill>
                  <a:srgbClr val="002060"/>
                </a:solidFill>
                <a:latin typeface="Gill Sans MT"/>
              </a:rPr>
              <a:t>FIN DU TEST</a:t>
            </a:r>
            <a:endParaRPr lang="en-US" sz="32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60" name="TextShape 2"/>
          <p:cNvSpPr txBox="1"/>
          <p:nvPr/>
        </p:nvSpPr>
        <p:spPr>
          <a:xfrm>
            <a:off x="1451520" y="2015640"/>
            <a:ext cx="9603000" cy="34502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  <p:transition spd="slow" advTm="8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TextShape 1"/>
          <p:cNvSpPr txBox="1"/>
          <p:nvPr/>
        </p:nvSpPr>
        <p:spPr>
          <a:xfrm>
            <a:off x="1451520" y="804600"/>
            <a:ext cx="9603000" cy="10490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b="0" strike="noStrike" cap="all" spc="-1">
                <a:solidFill>
                  <a:srgbClr val="000000"/>
                </a:solidFill>
                <a:latin typeface="Gill Sans MT"/>
              </a:rPr>
              <a:t>CALCUL 1</a:t>
            </a:r>
          </a:p>
        </p:txBody>
      </p:sp>
      <p:sp>
        <p:nvSpPr>
          <p:cNvPr id="7" name="Espace réservé du contenu 2">
            <a:extLst>
              <a:ext uri="{FF2B5EF4-FFF2-40B4-BE49-F238E27FC236}">
                <a16:creationId xmlns:a16="http://schemas.microsoft.com/office/drawing/2014/main" xmlns="" id="{0BB59D4F-7F0C-47A4-8338-312E056888D0}"/>
              </a:ext>
            </a:extLst>
          </p:cNvPr>
          <p:cNvSpPr txBox="1">
            <a:spLocks/>
          </p:cNvSpPr>
          <p:nvPr/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Espace réservé du contenu 2">
            <a:extLst>
              <a:ext uri="{FF2B5EF4-FFF2-40B4-BE49-F238E27FC236}">
                <a16:creationId xmlns:a16="http://schemas.microsoft.com/office/drawing/2014/main" xmlns="" id="{DEFFDA16-FD11-4A01-949E-2BA86478E52D}"/>
              </a:ext>
            </a:extLst>
          </p:cNvPr>
          <p:cNvSpPr txBox="1">
            <a:spLocks/>
          </p:cNvSpPr>
          <p:nvPr/>
        </p:nvSpPr>
        <p:spPr>
          <a:xfrm>
            <a:off x="1603979" y="2168132"/>
            <a:ext cx="9603275" cy="3450613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fr-FR" sz="8000" dirty="0">
                <a:latin typeface="Times New Roman" pitchFamily="18" charset="0"/>
                <a:cs typeface="Times New Roman" pitchFamily="18" charset="0"/>
              </a:rPr>
              <a:t>9 × 6</a:t>
            </a:r>
          </a:p>
        </p:txBody>
      </p:sp>
    </p:spTree>
  </p:cSld>
  <p:clrMapOvr>
    <a:masterClrMapping/>
  </p:clrMapOvr>
  <p:transition spd="slow" advTm="12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TextShape 1"/>
          <p:cNvSpPr txBox="1"/>
          <p:nvPr/>
        </p:nvSpPr>
        <p:spPr>
          <a:xfrm>
            <a:off x="1451520" y="804600"/>
            <a:ext cx="9603000" cy="10490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b="0" strike="noStrike" cap="all" spc="-1">
                <a:solidFill>
                  <a:srgbClr val="000000"/>
                </a:solidFill>
                <a:latin typeface="Gill Sans MT"/>
              </a:rPr>
              <a:t>CALCUL 2</a:t>
            </a:r>
          </a:p>
        </p:txBody>
      </p:sp>
      <p:sp>
        <p:nvSpPr>
          <p:cNvPr id="4" name="Espace réservé du contenu 2">
            <a:extLst>
              <a:ext uri="{FF2B5EF4-FFF2-40B4-BE49-F238E27FC236}">
                <a16:creationId xmlns:a16="http://schemas.microsoft.com/office/drawing/2014/main" xmlns="" id="{C2FD2620-5CD4-4D15-882A-E7FD445A9FBD}"/>
              </a:ext>
            </a:extLst>
          </p:cNvPr>
          <p:cNvSpPr txBox="1">
            <a:spLocks/>
          </p:cNvSpPr>
          <p:nvPr/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Espace réservé du contenu 2">
            <a:extLst>
              <a:ext uri="{FF2B5EF4-FFF2-40B4-BE49-F238E27FC236}">
                <a16:creationId xmlns:a16="http://schemas.microsoft.com/office/drawing/2014/main" xmlns="" id="{DEFFDA16-FD11-4A01-949E-2BA86478E52D}"/>
              </a:ext>
            </a:extLst>
          </p:cNvPr>
          <p:cNvSpPr txBox="1">
            <a:spLocks/>
          </p:cNvSpPr>
          <p:nvPr/>
        </p:nvSpPr>
        <p:spPr>
          <a:xfrm>
            <a:off x="1603979" y="2168132"/>
            <a:ext cx="9603275" cy="3450613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fr-FR" sz="8000" dirty="0">
                <a:latin typeface="Times New Roman" pitchFamily="18" charset="0"/>
                <a:cs typeface="Times New Roman" pitchFamily="18" charset="0"/>
              </a:rPr>
              <a:t>25 ÷ 5</a:t>
            </a:r>
          </a:p>
        </p:txBody>
      </p:sp>
    </p:spTree>
  </p:cSld>
  <p:clrMapOvr>
    <a:masterClrMapping/>
  </p:clrMapOvr>
  <p:transition spd="slow" advTm="12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TextShape 1"/>
          <p:cNvSpPr txBox="1"/>
          <p:nvPr/>
        </p:nvSpPr>
        <p:spPr>
          <a:xfrm>
            <a:off x="1451520" y="804600"/>
            <a:ext cx="9603000" cy="10490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b="0" strike="noStrike" cap="all" spc="-1">
                <a:solidFill>
                  <a:srgbClr val="000000"/>
                </a:solidFill>
                <a:latin typeface="Gill Sans MT"/>
              </a:rPr>
              <a:t>CALCUL 3</a:t>
            </a:r>
          </a:p>
        </p:txBody>
      </p:sp>
      <p:sp>
        <p:nvSpPr>
          <p:cNvPr id="4" name="TextShape 2">
            <a:extLst>
              <a:ext uri="{FF2B5EF4-FFF2-40B4-BE49-F238E27FC236}">
                <a16:creationId xmlns:a16="http://schemas.microsoft.com/office/drawing/2014/main" xmlns="" id="{D98F0904-E39D-4EB5-882B-B8677F465073}"/>
              </a:ext>
            </a:extLst>
          </p:cNvPr>
          <p:cNvSpPr txBox="1"/>
          <p:nvPr/>
        </p:nvSpPr>
        <p:spPr>
          <a:xfrm>
            <a:off x="1451520" y="2015640"/>
            <a:ext cx="9603000" cy="345024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lstStyle/>
          <a:p>
            <a:pPr marL="228600" indent="-228240" algn="ctr">
              <a:lnSpc>
                <a:spcPct val="100000"/>
              </a:lnSpc>
              <a:spcBef>
                <a:spcPts val="1001"/>
              </a:spcBef>
            </a:pPr>
            <a:endParaRPr lang="en-US" sz="6000" b="0" strike="noStrike" spc="-1" dirty="0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5" name="Espace réservé du contenu 2">
            <a:extLst>
              <a:ext uri="{FF2B5EF4-FFF2-40B4-BE49-F238E27FC236}">
                <a16:creationId xmlns:a16="http://schemas.microsoft.com/office/drawing/2014/main" xmlns="" id="{DEFFDA16-FD11-4A01-949E-2BA86478E52D}"/>
              </a:ext>
            </a:extLst>
          </p:cNvPr>
          <p:cNvSpPr txBox="1">
            <a:spLocks/>
          </p:cNvSpPr>
          <p:nvPr/>
        </p:nvSpPr>
        <p:spPr>
          <a:xfrm>
            <a:off x="0" y="2015732"/>
            <a:ext cx="11887200" cy="3450613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fr-FR" sz="7200" dirty="0">
                <a:latin typeface="Times New Roman" pitchFamily="18" charset="0"/>
                <a:cs typeface="Times New Roman" pitchFamily="18" charset="0"/>
              </a:rPr>
              <a:t>Dans 36, combien de fois 4 ?  </a:t>
            </a:r>
          </a:p>
        </p:txBody>
      </p:sp>
    </p:spTree>
  </p:cSld>
  <p:clrMapOvr>
    <a:masterClrMapping/>
  </p:clrMapOvr>
  <p:transition spd="slow" advTm="12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TextShape 1"/>
          <p:cNvSpPr txBox="1"/>
          <p:nvPr/>
        </p:nvSpPr>
        <p:spPr>
          <a:xfrm>
            <a:off x="1451520" y="804600"/>
            <a:ext cx="9603000" cy="10490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b="0" strike="noStrike" cap="all" spc="-1">
                <a:solidFill>
                  <a:srgbClr val="000000"/>
                </a:solidFill>
                <a:latin typeface="Gill Sans MT"/>
              </a:rPr>
              <a:t>CALCUL 4</a:t>
            </a:r>
          </a:p>
        </p:txBody>
      </p:sp>
      <p:sp>
        <p:nvSpPr>
          <p:cNvPr id="5" name="Espace réservé du contenu 2">
            <a:extLst>
              <a:ext uri="{FF2B5EF4-FFF2-40B4-BE49-F238E27FC236}">
                <a16:creationId xmlns:a16="http://schemas.microsoft.com/office/drawing/2014/main" xmlns="" id="{3547CFEA-A0F2-4A8E-91C1-D7A445C378E3}"/>
              </a:ext>
            </a:extLst>
          </p:cNvPr>
          <p:cNvSpPr txBox="1">
            <a:spLocks/>
          </p:cNvSpPr>
          <p:nvPr/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Espace réservé du contenu 2">
            <a:extLst>
              <a:ext uri="{FF2B5EF4-FFF2-40B4-BE49-F238E27FC236}">
                <a16:creationId xmlns:a16="http://schemas.microsoft.com/office/drawing/2014/main" xmlns="" id="{DEFFDA16-FD11-4A01-949E-2BA86478E52D}"/>
              </a:ext>
            </a:extLst>
          </p:cNvPr>
          <p:cNvSpPr txBox="1">
            <a:spLocks/>
          </p:cNvSpPr>
          <p:nvPr/>
        </p:nvSpPr>
        <p:spPr>
          <a:xfrm>
            <a:off x="1603979" y="2168132"/>
            <a:ext cx="9603275" cy="3450613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fr-FR" sz="8000" dirty="0">
                <a:latin typeface="Times New Roman" pitchFamily="18" charset="0"/>
                <a:cs typeface="Times New Roman" pitchFamily="18" charset="0"/>
              </a:rPr>
              <a:t>7,8 + 10,2</a:t>
            </a:r>
          </a:p>
        </p:txBody>
      </p:sp>
    </p:spTree>
  </p:cSld>
  <p:clrMapOvr>
    <a:masterClrMapping/>
  </p:clrMapOvr>
  <p:transition spd="slow" advTm="12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TextShape 1"/>
          <p:cNvSpPr txBox="1"/>
          <p:nvPr/>
        </p:nvSpPr>
        <p:spPr>
          <a:xfrm>
            <a:off x="1451520" y="804600"/>
            <a:ext cx="9603000" cy="10490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b="0" strike="noStrike" cap="all" spc="-1">
                <a:solidFill>
                  <a:srgbClr val="000000"/>
                </a:solidFill>
                <a:latin typeface="Gill Sans MT"/>
              </a:rPr>
              <a:t>CALCUL 5</a:t>
            </a:r>
          </a:p>
        </p:txBody>
      </p:sp>
      <p:sp>
        <p:nvSpPr>
          <p:cNvPr id="4" name="TextShape 2">
            <a:extLst>
              <a:ext uri="{FF2B5EF4-FFF2-40B4-BE49-F238E27FC236}">
                <a16:creationId xmlns:a16="http://schemas.microsoft.com/office/drawing/2014/main" xmlns="" id="{B10C13C2-B857-4426-B48F-0A637BA1E0FB}"/>
              </a:ext>
            </a:extLst>
          </p:cNvPr>
          <p:cNvSpPr txBox="1"/>
          <p:nvPr/>
        </p:nvSpPr>
        <p:spPr>
          <a:xfrm>
            <a:off x="1451520" y="2015640"/>
            <a:ext cx="9603000" cy="345024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lstStyle/>
          <a:p>
            <a:pPr marL="228600" indent="-228240" algn="ctr">
              <a:lnSpc>
                <a:spcPct val="100000"/>
              </a:lnSpc>
              <a:spcBef>
                <a:spcPts val="1001"/>
              </a:spcBef>
            </a:pPr>
            <a:endParaRPr lang="en-US" sz="6000" b="0" strike="noStrike" spc="-1" dirty="0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5" name="Espace réservé du contenu 2">
            <a:extLst>
              <a:ext uri="{FF2B5EF4-FFF2-40B4-BE49-F238E27FC236}">
                <a16:creationId xmlns:a16="http://schemas.microsoft.com/office/drawing/2014/main" xmlns="" id="{DEFFDA16-FD11-4A01-949E-2BA86478E52D}"/>
              </a:ext>
            </a:extLst>
          </p:cNvPr>
          <p:cNvSpPr txBox="1">
            <a:spLocks/>
          </p:cNvSpPr>
          <p:nvPr/>
        </p:nvSpPr>
        <p:spPr>
          <a:xfrm>
            <a:off x="-135466" y="2015732"/>
            <a:ext cx="12327466" cy="3450613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fr-FR" sz="7200" dirty="0">
                <a:latin typeface="Times New Roman" pitchFamily="18" charset="0"/>
                <a:cs typeface="Times New Roman" pitchFamily="18" charset="0"/>
              </a:rPr>
              <a:t>Comparer les nombres :</a:t>
            </a:r>
          </a:p>
          <a:p>
            <a:pPr algn="ctr">
              <a:buFont typeface="Arial" panose="020B0604020202020204" pitchFamily="34" charset="0"/>
              <a:buNone/>
            </a:pPr>
            <a:endParaRPr lang="fr-FR" sz="7200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Font typeface="Arial" panose="020B0604020202020204" pitchFamily="34" charset="0"/>
              <a:buNone/>
            </a:pPr>
            <a:r>
              <a:rPr lang="fr-FR" sz="8000" dirty="0">
                <a:latin typeface="Times New Roman" pitchFamily="18" charset="0"/>
                <a:cs typeface="Times New Roman" pitchFamily="18" charset="0"/>
              </a:rPr>
              <a:t>40,031 ..... 40,03</a:t>
            </a:r>
          </a:p>
        </p:txBody>
      </p:sp>
    </p:spTree>
  </p:cSld>
  <p:clrMapOvr>
    <a:masterClrMapping/>
  </p:clrMapOvr>
  <p:transition spd="slow" advTm="15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TextShape 1"/>
          <p:cNvSpPr txBox="1"/>
          <p:nvPr/>
        </p:nvSpPr>
        <p:spPr>
          <a:xfrm>
            <a:off x="1451520" y="804600"/>
            <a:ext cx="9603000" cy="10490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b="0" strike="noStrike" cap="all" spc="-1">
                <a:solidFill>
                  <a:srgbClr val="000000"/>
                </a:solidFill>
                <a:latin typeface="Gill Sans MT"/>
              </a:rPr>
              <a:t>CALCUL 6</a:t>
            </a:r>
          </a:p>
        </p:txBody>
      </p:sp>
      <p:sp>
        <p:nvSpPr>
          <p:cNvPr id="4" name="Espace réservé du contenu 2">
            <a:extLst>
              <a:ext uri="{FF2B5EF4-FFF2-40B4-BE49-F238E27FC236}">
                <a16:creationId xmlns:a16="http://schemas.microsoft.com/office/drawing/2014/main" xmlns="" id="{63EC1624-5CB2-4369-BDD5-E5F6F9627A5A}"/>
              </a:ext>
            </a:extLst>
          </p:cNvPr>
          <p:cNvSpPr txBox="1">
            <a:spLocks/>
          </p:cNvSpPr>
          <p:nvPr/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5" name="Espace réservé du contenu 2">
                <a:extLst>
                  <a:ext uri="{FF2B5EF4-FFF2-40B4-BE49-F238E27FC236}">
                    <a16:creationId xmlns:a16="http://schemas.microsoft.com/office/drawing/2014/main" id="{DEFFDA16-FD11-4A01-949E-2BA86478E52D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209320" y="2168132"/>
                <a:ext cx="11982680" cy="3450613"/>
              </a:xfrm>
              <a:prstGeom prst="rect">
                <a:avLst/>
              </a:prstGeom>
            </p:spPr>
            <p:txBody>
              <a:bodyPr anchor="ctr">
                <a:normAutofit fontScale="92500" lnSpcReduction="20000"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buFont typeface="Arial" panose="020B0604020202020204" pitchFamily="34" charset="0"/>
                  <a:buNone/>
                </a:pPr>
                <a:r>
                  <a:rPr lang="fr-FR" sz="7200" dirty="0">
                    <a:latin typeface="Times New Roman" pitchFamily="18" charset="0"/>
                    <a:cs typeface="Times New Roman" pitchFamily="18" charset="0"/>
                  </a:rPr>
                  <a:t>Donner l’écriture décimale de:</a:t>
                </a:r>
              </a:p>
              <a:p>
                <a:pPr algn="ctr">
                  <a:buFont typeface="Arial" panose="020B0604020202020204" pitchFamily="34" charset="0"/>
                  <a:buNone/>
                </a:pPr>
                <a:endParaRPr lang="fr-FR" sz="7200" dirty="0">
                  <a:latin typeface="Times New Roman" pitchFamily="18" charset="0"/>
                  <a:cs typeface="Times New Roman" pitchFamily="18" charset="0"/>
                </a:endParaRPr>
              </a:p>
              <a:p>
                <a:pPr algn="ctr">
                  <a:buFont typeface="Arial" panose="020B0604020202020204" pitchFamily="34" charset="0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7200" i="1" smtClean="0"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fPr>
                        <m:num>
                          <m:r>
                            <a:rPr lang="fr-FR" sz="7200" b="0" i="1" smtClean="0"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408</m:t>
                          </m:r>
                        </m:num>
                        <m:den>
                          <m:r>
                            <a:rPr lang="fr-FR" sz="7200" b="0" i="1" smtClean="0"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10</m:t>
                          </m:r>
                        </m:den>
                      </m:f>
                    </m:oMath>
                  </m:oMathPara>
                </a14:m>
                <a:endParaRPr lang="fr-FR" sz="72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5" name="Espace réservé du contenu 2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DEFFDA16-FD11-4A01-949E-2BA86478E52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9320" y="2168132"/>
                <a:ext cx="11982680" cy="3450613"/>
              </a:xfrm>
              <a:prstGeom prst="rect">
                <a:avLst/>
              </a:prstGeom>
              <a:blipFill>
                <a:blip r:embed="rId2"/>
                <a:stretch>
                  <a:fillRect t="-13553" b="-7692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ransition spd="slow" advTm="15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TextShape 1"/>
          <p:cNvSpPr txBox="1"/>
          <p:nvPr/>
        </p:nvSpPr>
        <p:spPr>
          <a:xfrm>
            <a:off x="1451520" y="804600"/>
            <a:ext cx="9603000" cy="10490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b="0" strike="noStrike" cap="all" spc="-1">
                <a:solidFill>
                  <a:srgbClr val="000000"/>
                </a:solidFill>
                <a:latin typeface="Gill Sans MT"/>
              </a:rPr>
              <a:t>CALCUL 7</a:t>
            </a:r>
          </a:p>
        </p:txBody>
      </p:sp>
      <p:sp>
        <p:nvSpPr>
          <p:cNvPr id="4" name="TextShape 2">
            <a:extLst>
              <a:ext uri="{FF2B5EF4-FFF2-40B4-BE49-F238E27FC236}">
                <a16:creationId xmlns:a16="http://schemas.microsoft.com/office/drawing/2014/main" xmlns="" id="{D2F618F6-F308-45A2-ABDC-CC732CBFD595}"/>
              </a:ext>
            </a:extLst>
          </p:cNvPr>
          <p:cNvSpPr txBox="1"/>
          <p:nvPr/>
        </p:nvSpPr>
        <p:spPr>
          <a:xfrm>
            <a:off x="1451520" y="2015640"/>
            <a:ext cx="9603000" cy="345024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lstStyle/>
          <a:p>
            <a:pPr marL="228600" indent="-228240" algn="ctr">
              <a:lnSpc>
                <a:spcPct val="100000"/>
              </a:lnSpc>
              <a:spcBef>
                <a:spcPts val="1001"/>
              </a:spcBef>
            </a:pPr>
            <a:endParaRPr lang="en-US" sz="6000" b="0" strike="noStrike" spc="-1" dirty="0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5" name="Espace réservé du contenu 2">
            <a:extLst>
              <a:ext uri="{FF2B5EF4-FFF2-40B4-BE49-F238E27FC236}">
                <a16:creationId xmlns:a16="http://schemas.microsoft.com/office/drawing/2014/main" xmlns="" id="{DEFFDA16-FD11-4A01-949E-2BA86478E52D}"/>
              </a:ext>
            </a:extLst>
          </p:cNvPr>
          <p:cNvSpPr txBox="1">
            <a:spLocks/>
          </p:cNvSpPr>
          <p:nvPr/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fr-FR" sz="8000" dirty="0">
                <a:latin typeface="Times New Roman" pitchFamily="18" charset="0"/>
                <a:cs typeface="Times New Roman" pitchFamily="18" charset="0"/>
              </a:rPr>
              <a:t>10 – 1,5</a:t>
            </a:r>
          </a:p>
        </p:txBody>
      </p:sp>
    </p:spTree>
  </p:cSld>
  <p:clrMapOvr>
    <a:masterClrMapping/>
  </p:clrMapOvr>
  <p:transition spd="slow" advTm="12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TextShape 1"/>
          <p:cNvSpPr txBox="1"/>
          <p:nvPr/>
        </p:nvSpPr>
        <p:spPr>
          <a:xfrm>
            <a:off x="1451520" y="804600"/>
            <a:ext cx="9603000" cy="10490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b="0" strike="noStrike" cap="all" spc="-1" dirty="0">
                <a:solidFill>
                  <a:srgbClr val="000000"/>
                </a:solidFill>
                <a:latin typeface="Gill Sans MT"/>
              </a:rPr>
              <a:t>CALCUL 8</a:t>
            </a:r>
          </a:p>
        </p:txBody>
      </p:sp>
      <p:sp>
        <p:nvSpPr>
          <p:cNvPr id="5" name="Espace réservé du contenu 2">
            <a:extLst>
              <a:ext uri="{FF2B5EF4-FFF2-40B4-BE49-F238E27FC236}">
                <a16:creationId xmlns:a16="http://schemas.microsoft.com/office/drawing/2014/main" xmlns="" id="{50843FC3-3A22-45E8-8130-FDB3465F21E5}"/>
              </a:ext>
            </a:extLst>
          </p:cNvPr>
          <p:cNvSpPr txBox="1">
            <a:spLocks/>
          </p:cNvSpPr>
          <p:nvPr/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Espace réservé du contenu 2">
            <a:extLst>
              <a:ext uri="{FF2B5EF4-FFF2-40B4-BE49-F238E27FC236}">
                <a16:creationId xmlns:a16="http://schemas.microsoft.com/office/drawing/2014/main" xmlns="" id="{DEFFDA16-FD11-4A01-949E-2BA86478E52D}"/>
              </a:ext>
            </a:extLst>
          </p:cNvPr>
          <p:cNvSpPr txBox="1">
            <a:spLocks/>
          </p:cNvSpPr>
          <p:nvPr/>
        </p:nvSpPr>
        <p:spPr>
          <a:xfrm>
            <a:off x="1603979" y="2168132"/>
            <a:ext cx="9603275" cy="3450613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fr-FR" sz="8000" dirty="0">
                <a:latin typeface="Times New Roman" pitchFamily="18" charset="0"/>
                <a:cs typeface="Times New Roman" pitchFamily="18" charset="0"/>
              </a:rPr>
              <a:t>Dans 18, combien de fois 3 ? </a:t>
            </a:r>
          </a:p>
        </p:txBody>
      </p:sp>
    </p:spTree>
  </p:cSld>
  <p:clrMapOvr>
    <a:masterClrMapping/>
  </p:clrMapOvr>
  <p:transition spd="slow" advTm="12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1783</TotalTime>
  <Words>130</Words>
  <Application>Microsoft Macintosh PowerPoint</Application>
  <PresentationFormat>Personnalisé</PresentationFormat>
  <Paragraphs>48</Paragraphs>
  <Slides>17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2</vt:i4>
      </vt:variant>
      <vt:variant>
        <vt:lpstr>Titres des diapositives</vt:lpstr>
      </vt:variant>
      <vt:variant>
        <vt:i4>17</vt:i4>
      </vt:variant>
    </vt:vector>
  </HeadingPairs>
  <TitlesOfParts>
    <vt:vector size="19" baseType="lpstr">
      <vt:lpstr>Office Theme</vt:lpstr>
      <vt:lpstr>Office Theme</vt:lpstr>
      <vt:lpstr>Diapositive 1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  <vt:lpstr>Diapositive 10</vt:lpstr>
      <vt:lpstr>Diapositive 11</vt:lpstr>
      <vt:lpstr>Diapositive 12</vt:lpstr>
      <vt:lpstr>Diapositive 13</vt:lpstr>
      <vt:lpstr>Diapositive 14</vt:lpstr>
      <vt:lpstr>Diapositive 15</vt:lpstr>
      <vt:lpstr>Diapositive 16</vt:lpstr>
      <vt:lpstr>Diapositive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 sur les tables de multiplication</dc:title>
  <dc:creator>Victor</dc:creator>
  <cp:lastModifiedBy>HP</cp:lastModifiedBy>
  <cp:revision>56</cp:revision>
  <dcterms:created xsi:type="dcterms:W3CDTF">2017-10-13T11:15:43Z</dcterms:created>
  <dcterms:modified xsi:type="dcterms:W3CDTF">2022-12-30T17:29:13Z</dcterms:modified>
  <dc:language>fr-FR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12.0000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1</vt:i4>
  </property>
  <property fmtid="{D5CDD505-2E9C-101B-9397-08002B2CF9AE}" pid="8" name="PresentationFormat">
    <vt:lpwstr>Personnalisé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32</vt:i4>
  </property>
</Properties>
</file>