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1" d="100"/>
          <a:sy n="71" d="100"/>
        </p:scale>
        <p:origin x="-20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</a:t>
            </a:r>
            <a:r>
              <a:rPr lang="fr-FR" sz="3200" b="1" dirty="0" smtClean="0"/>
              <a:t>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 fontScale="92500" lnSpcReduction="10000"/>
              </a:bodyPr>
              <a:lstStyle/>
              <a:p>
                <a:pPr algn="ctr">
                  <a:buNone/>
                </a:pPr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Sur un plan à l’échelle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fr-FR" sz="6000" b="0" i="1" dirty="0" smtClean="0">
                            <a:latin typeface="Cambria Math"/>
                            <a:cs typeface="Times New Roman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fr-FR" sz="6000" dirty="0" smtClean="0">
                    <a:latin typeface="Times New Roman" pitchFamily="18" charset="0"/>
                    <a:cs typeface="Times New Roman" pitchFamily="18" charset="0"/>
                  </a:rPr>
                  <a:t>, 1 cm sur le plan représente ………. en réalité. </a:t>
                </a: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76" r="-4508" b="-47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26123" y="2040519"/>
            <a:ext cx="10641540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Ce tableau est-il un tableau de proportionnalité ? 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28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21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Réduire de 40 %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5003075" y="2926079"/>
          <a:ext cx="3553097" cy="2312333"/>
        </p:xfrm>
        <a:graphic>
          <a:graphicData uri="http://schemas.openxmlformats.org/presentationml/2006/ole">
            <p:oleObj spid="_x0000_s5121" name="Equation" r:id="rId3" imgW="596641" imgH="393529" progId="Equation.DSMT4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77912371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r>
                      <a:rPr lang="fr-FR" sz="54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fr-FR" sz="54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25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fr-FR" sz="5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5" y="2991393"/>
                <a:ext cx="2193229" cy="12845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55145" y="1989607"/>
            <a:ext cx="4191575" cy="81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1815</TotalTime>
  <Words>108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64</cp:revision>
  <dcterms:created xsi:type="dcterms:W3CDTF">2017-10-13T11:15:43Z</dcterms:created>
  <dcterms:modified xsi:type="dcterms:W3CDTF">2022-01-05T16:47:11Z</dcterms:modified>
</cp:coreProperties>
</file>