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1" r:id="rId5"/>
    <p:sldId id="272" r:id="rId6"/>
    <p:sldId id="271" r:id="rId7"/>
    <p:sldId id="265" r:id="rId8"/>
    <p:sldId id="266" r:id="rId9"/>
    <p:sldId id="268" r:id="rId10"/>
    <p:sldId id="269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tion par défaut" id="{35CAC5F5-37D6-47F4-B131-E85D9ED16754}">
          <p14:sldIdLst>
            <p14:sldId id="256"/>
            <p14:sldId id="257"/>
            <p14:sldId id="258"/>
            <p14:sldId id="261"/>
            <p14:sldId id="265"/>
            <p14:sldId id="266"/>
            <p14:sldId id="268"/>
            <p14:sldId id="269"/>
            <p14:sldId id="270"/>
            <p14:sldId id="271"/>
            <p14:sldId id="272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, </a:t>
            </a:r>
            <a:r>
              <a:rPr lang="fr-FR" sz="4800" smtClean="0">
                <a:solidFill>
                  <a:srgbClr val="002060"/>
                </a:solidFill>
              </a:rPr>
              <a:t>les durées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20 </a:t>
            </a:r>
          </a:p>
          <a:p>
            <a:pPr algn="ctr"/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9615721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/>
                <a:gridCol w="1430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16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64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52559030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66378448"/>
              </p:ext>
            </p:extLst>
          </p:nvPr>
        </p:nvGraphicFramePr>
        <p:xfrm>
          <a:off x="4384431" y="3533205"/>
          <a:ext cx="334107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061"/>
                <a:gridCol w="1428105"/>
                <a:gridCol w="10689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11,25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46689532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2E53360C-7C58-4D2E-9D1F-9A724DC2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79077"/>
            <a:ext cx="9603275" cy="2887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Cambria Math"/>
                <a:ea typeface="Cambria Math"/>
              </a:rPr>
              <a:t>64 </a:t>
            </a:r>
            <a:r>
              <a:rPr lang="fr-FR" sz="8000" dirty="0" smtClean="0">
                <a:latin typeface="Cambria Math"/>
                <a:ea typeface="Cambria Math"/>
              </a:rPr>
              <a:t>÷ </a:t>
            </a:r>
            <a:r>
              <a:rPr lang="fr-FR" sz="8000" dirty="0" smtClean="0">
                <a:latin typeface="Cambria Math"/>
                <a:ea typeface="Cambria Math"/>
              </a:rPr>
              <a:t>8 </a:t>
            </a:r>
            <a:r>
              <a:rPr lang="fr-FR" sz="8000" dirty="0">
                <a:latin typeface="Cambria Math"/>
                <a:ea typeface="Cambria Math"/>
              </a:rPr>
              <a:t>– </a:t>
            </a:r>
            <a:r>
              <a:rPr lang="fr-FR" sz="8000" dirty="0" smtClean="0"/>
              <a:t>3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509114490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/>
                        </a:rPr>
                        <m:t>0,45+0,2</m:t>
                      </m:r>
                      <m:r>
                        <a:rPr lang="fr-FR" sz="8000" i="1">
                          <a:latin typeface="Cambria Math"/>
                        </a:rPr>
                        <m:t>)</m:t>
                      </m:r>
                      <m:r>
                        <a:rPr lang="fr-FR" sz="80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100</m:t>
                      </m:r>
                      <m:r>
                        <a:rPr lang="fr-FR" sz="8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somme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7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produit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8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300000"/>
              </a:lnSpc>
              <a:buNone/>
            </a:pPr>
            <a:r>
              <a:rPr lang="fr-FR" sz="3200" dirty="0" smtClean="0"/>
              <a:t>Le quotient de 25 par la différence entre 13 et 8</a:t>
            </a:r>
            <a:endParaRPr lang="fr-FR" sz="32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r-FR" sz="7200" dirty="0" smtClean="0"/>
              <a:t>15h42 + 2h 35</a:t>
            </a:r>
          </a:p>
        </p:txBody>
      </p:sp>
    </p:spTree>
    <p:extLst>
      <p:ext uri="{BB962C8B-B14F-4D97-AF65-F5344CB8AC3E}">
        <p14:creationId xmlns="" xmlns:p14="http://schemas.microsoft.com/office/powerpoint/2010/main" val="775662483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05 −2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10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77566248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onvertir</m:t>
                      </m:r>
                      <m:r>
                        <a:rPr lang="fr-FR" sz="8000" b="0" i="0" smtClean="0">
                          <a:latin typeface="Cambria Math"/>
                        </a:rPr>
                        <m:t> 3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min</m:t>
                      </m:r>
                      <m:r>
                        <a:rPr lang="fr-FR" sz="8000" b="0" i="0" smtClean="0">
                          <a:latin typeface="Cambria Math"/>
                        </a:rPr>
                        <m:t> 8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secondes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756551913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4624392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/>
                <a:gridCol w="1430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7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20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587019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1422</TotalTime>
  <Words>79</Words>
  <Application>Microsoft Office PowerPoint</Application>
  <PresentationFormat>Personnalisé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, les durées et la proportionnalité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klequilliec</cp:lastModifiedBy>
  <cp:revision>42</cp:revision>
  <dcterms:created xsi:type="dcterms:W3CDTF">2017-10-13T11:15:43Z</dcterms:created>
  <dcterms:modified xsi:type="dcterms:W3CDTF">2022-11-22T08:32:27Z</dcterms:modified>
</cp:coreProperties>
</file>