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78" r:id="rId3"/>
    <p:sldId id="309" r:id="rId4"/>
    <p:sldId id="310" r:id="rId5"/>
    <p:sldId id="311" r:id="rId6"/>
    <p:sldId id="312" r:id="rId7"/>
    <p:sldId id="313" r:id="rId8"/>
    <p:sldId id="325" r:id="rId9"/>
    <p:sldId id="316" r:id="rId10"/>
    <p:sldId id="317" r:id="rId11"/>
    <p:sldId id="324" r:id="rId12"/>
    <p:sldId id="30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34588" autoAdjust="0"/>
    <p:restoredTop sz="86429" autoAdjust="0"/>
  </p:normalViewPr>
  <p:slideViewPr>
    <p:cSldViewPr snapToGrid="0">
      <p:cViewPr varScale="1">
        <p:scale>
          <a:sx n="73" d="100"/>
          <a:sy n="73" d="100"/>
        </p:scale>
        <p:origin x="-126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60794904"/>
      </p:ext>
    </p:extLst>
  </p:cSld>
  <p:clrMapOvr>
    <a:masterClrMapping/>
  </p:clrMapOvr>
  <p:transition spd="slow" advTm="8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26496204"/>
      </p:ext>
    </p:extLst>
  </p:cSld>
  <p:clrMapOvr>
    <a:masterClrMapping/>
  </p:clrMapOvr>
  <p:transition spd="slow" advTm="8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33078216"/>
      </p:ext>
    </p:extLst>
  </p:cSld>
  <p:clrMapOvr>
    <a:masterClrMapping/>
  </p:clrMapOvr>
  <p:transition spd="slow" advTm="8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0182716"/>
      </p:ext>
    </p:extLst>
  </p:cSld>
  <p:clrMapOvr>
    <a:masterClrMapping/>
  </p:clrMapOvr>
  <p:transition spd="slow" advTm="8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39117409"/>
      </p:ext>
    </p:extLst>
  </p:cSld>
  <p:clrMapOvr>
    <a:masterClrMapping/>
  </p:clrMapOvr>
  <p:transition spd="slow" advTm="8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40606828"/>
      </p:ext>
    </p:extLst>
  </p:cSld>
  <p:clrMapOvr>
    <a:masterClrMapping/>
  </p:clrMapOvr>
  <p:transition spd="slow" advTm="8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83505055"/>
      </p:ext>
    </p:extLst>
  </p:cSld>
  <p:clrMapOvr>
    <a:masterClrMapping/>
  </p:clrMapOvr>
  <p:transition spd="slow" advTm="8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80526733"/>
      </p:ext>
    </p:extLst>
  </p:cSld>
  <p:clrMapOvr>
    <a:masterClrMapping/>
  </p:clrMapOvr>
  <p:transition spd="slow" advTm="8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08016599"/>
      </p:ext>
    </p:extLst>
  </p:cSld>
  <p:clrMapOvr>
    <a:masterClrMapping/>
  </p:clrMapOvr>
  <p:transition spd="slow" advTm="8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18140036"/>
      </p:ext>
    </p:extLst>
  </p:cSld>
  <p:clrMapOvr>
    <a:masterClrMapping/>
  </p:clrMapOvr>
  <p:transition spd="slow" advTm="8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B794667-A641-4350-A097-91B750120E08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38900575"/>
      </p:ext>
    </p:extLst>
  </p:cSld>
  <p:clrMapOvr>
    <a:masterClrMapping/>
  </p:clrMapOvr>
  <p:transition spd="slow" advTm="8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4667-A641-4350-A097-91B750120E08}" type="datetimeFigureOut">
              <a:rPr lang="fr-FR" smtClean="0"/>
              <a:pPr/>
              <a:t>02/01/2021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772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8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002060"/>
                </a:solidFill>
              </a:rPr>
              <a:t>Test </a:t>
            </a:r>
            <a:r>
              <a:rPr lang="fr-FR" dirty="0" smtClean="0">
                <a:solidFill>
                  <a:srgbClr val="002060"/>
                </a:solidFill>
              </a:rPr>
              <a:t>DE CALCUL mental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A2FB9E7-2640-4B39-BE63-21B4FF9D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279" y="3382721"/>
            <a:ext cx="9144000" cy="1655762"/>
          </a:xfrm>
        </p:spPr>
        <p:txBody>
          <a:bodyPr>
            <a:normAutofit fontScale="85000" lnSpcReduction="10000"/>
          </a:bodyPr>
          <a:lstStyle/>
          <a:p>
            <a:endParaRPr lang="fr-FR" dirty="0"/>
          </a:p>
          <a:p>
            <a:pPr algn="ctr"/>
            <a:r>
              <a:rPr lang="fr-FR" sz="3200" b="1" dirty="0"/>
              <a:t>Attention : vous </a:t>
            </a:r>
            <a:r>
              <a:rPr lang="fr-FR" sz="3200" b="1" dirty="0" smtClean="0"/>
              <a:t>avez</a:t>
            </a:r>
            <a:r>
              <a:rPr lang="fr-FR" sz="3200" b="1" baseline="0" dirty="0" smtClean="0"/>
              <a:t> </a:t>
            </a:r>
            <a:r>
              <a:rPr lang="fr-FR" sz="3200" b="1" dirty="0" smtClean="0"/>
              <a:t>droit entre 15 et 30</a:t>
            </a:r>
          </a:p>
          <a:p>
            <a:pPr algn="ctr"/>
            <a:r>
              <a:rPr lang="fr-FR" sz="3200" b="1" dirty="0" smtClean="0"/>
              <a:t> </a:t>
            </a:r>
            <a:r>
              <a:rPr lang="fr-FR" sz="3200" b="1" dirty="0"/>
              <a:t>secondes </a:t>
            </a:r>
            <a:r>
              <a:rPr lang="fr-FR" sz="3200" b="1" dirty="0" smtClean="0"/>
              <a:t>suivant les calculs</a:t>
            </a:r>
            <a:endParaRPr lang="fr-FR" sz="3200" b="1" dirty="0"/>
          </a:p>
        </p:txBody>
      </p:sp>
      <p:pic>
        <p:nvPicPr>
          <p:cNvPr id="1028" name="Picture 4" descr="Résultat de recherche d'images pour &quot;attention&quot;">
            <a:extLst>
              <a:ext uri="{FF2B5EF4-FFF2-40B4-BE49-F238E27FC236}">
                <a16:creationId xmlns:a16="http://schemas.microsoft.com/office/drawing/2014/main" xmlns="" id="{1BD84AFF-6F4A-430E-A589-ABA611E3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272" y="3728591"/>
            <a:ext cx="2381450" cy="198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78478980"/>
      </p:ext>
    </p:extLst>
  </p:cSld>
  <p:clrMapOvr>
    <a:masterClrMapping/>
  </p:clrMapOvr>
  <p:transition spd="slow" advTm="7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1 kg de poisson coûte 14 €, quel est le prix de 750 g ? 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10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0324981"/>
              </p:ext>
            </p:extLst>
          </p:nvPr>
        </p:nvGraphicFramePr>
        <p:xfrm>
          <a:off x="4853576" y="3135085"/>
          <a:ext cx="2526937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7589"/>
                <a:gridCol w="1319348"/>
              </a:tblGrid>
              <a:tr h="327780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8</a:t>
                      </a:r>
                      <a:endParaRPr lang="fr-F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15</a:t>
                      </a:r>
                      <a:endParaRPr lang="fr-FR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24</a:t>
                      </a:r>
                      <a:endParaRPr lang="fr-F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/>
                        <a:t>?</a:t>
                      </a:r>
                      <a:endParaRPr lang="fr-FR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2000220" y="2028796"/>
            <a:ext cx="8828889" cy="7013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600" dirty="0" smtClean="0"/>
              <a:t>Compléter ce tableau de proportionnalité</a:t>
            </a:r>
            <a:endParaRPr lang="fr-FR" sz="3600" dirty="0"/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FIN DU TEST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Calculer pour 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algn="ctr">
              <a:buNone/>
            </a:pPr>
            <a:r>
              <a:rPr lang="fr-FR" sz="96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fr-FR" sz="9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² 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fr-FR" sz="9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fr-FR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Réduire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8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4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 17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15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cAlcul</a:t>
            </a:r>
            <a:r>
              <a:rPr lang="fr-FR" dirty="0" smtClean="0"/>
              <a:t>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Développer</a:t>
            </a:r>
          </a:p>
          <a:p>
            <a:pPr algn="ctr">
              <a:buNone/>
            </a:pPr>
            <a:r>
              <a:rPr lang="fr-FR" sz="9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  <a:sym typeface="Symbol"/>
              </a:rPr>
              <a:t> 3</a:t>
            </a:r>
            <a:r>
              <a:rPr lang="fr-FR" sz="9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  <a:sym typeface="Symbol"/>
              </a:rPr>
              <a:t>(4</a:t>
            </a:r>
            <a:r>
              <a:rPr lang="fr-FR" sz="96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+ 5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endParaRPr lang="fr-FR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Factoriser</a:t>
            </a:r>
          </a:p>
          <a:p>
            <a:pPr algn="ctr">
              <a:buNone/>
            </a:pPr>
            <a:r>
              <a:rPr lang="fr-FR" sz="9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  <a:sym typeface="Symbol"/>
              </a:rPr>
              <a:t> 25</a:t>
            </a:r>
            <a:r>
              <a:rPr lang="fr-FR" sz="9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 + 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  <a:sym typeface="Symbol"/>
              </a:rPr>
              <a:t>35</a:t>
            </a:r>
            <a:r>
              <a:rPr lang="fr-FR" sz="9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  <a:sym typeface="Symbol"/>
              </a:rPr>
              <a:t>²</a:t>
            </a:r>
            <a:endParaRPr lang="fr-FR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Développer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+ 7)(5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35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5400" dirty="0" smtClean="0">
                <a:latin typeface="Times New Roman" pitchFamily="18" charset="0"/>
                <a:cs typeface="Times New Roman" pitchFamily="18" charset="0"/>
              </a:rPr>
              <a:t>Augmenter de 15 % un nombre, c’est le multiplier par … ? </a:t>
            </a: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7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oneTexte 2"/>
              <p:cNvSpPr txBox="1"/>
              <p:nvPr/>
            </p:nvSpPr>
            <p:spPr>
              <a:xfrm>
                <a:off x="4911634" y="3161211"/>
                <a:ext cx="3674724" cy="20012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0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6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fr-FR" sz="60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fr-FR" sz="60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fr-FR" sz="6000" b="0" i="1" smtClean="0">
                                      <a:latin typeface="Cambria Math"/>
                                    </a:rPr>
                                    <m:t>−4</m:t>
                                  </m:r>
                                </m:sup>
                              </m:sSup>
                              <m:r>
                                <a:rPr lang="fr-FR" sz="6000" b="0" i="1" smtClean="0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r>
                                <a:rPr lang="fr-FR" sz="60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fr-FR" sz="6000" b="0" i="1" smtClean="0">
                                  <a:latin typeface="Cambria Math"/>
                                </a:rPr>
                                <m:t>−2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fr-FR" sz="6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sz="60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fr-FR" sz="6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sz="6000" dirty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34" y="3161211"/>
                <a:ext cx="3674724" cy="200125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3808802" y="1963481"/>
            <a:ext cx="5217632" cy="77971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4400" dirty="0" smtClean="0"/>
              <a:t>Calculer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xmlns="" val="2077912371"/>
      </p:ext>
    </p:extLst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8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ZoneTexte 3"/>
              <p:cNvSpPr txBox="1"/>
              <p:nvPr/>
            </p:nvSpPr>
            <p:spPr>
              <a:xfrm>
                <a:off x="5133702" y="3148148"/>
                <a:ext cx="2259875" cy="1246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4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4000" b="0" i="1" smtClean="0">
                              <a:latin typeface="Cambria Math"/>
                            </a:rPr>
                            <m:t>36</m:t>
                          </m:r>
                        </m:num>
                        <m:den>
                          <m:r>
                            <a:rPr lang="fr-FR" sz="4000" b="0" i="1" smtClean="0">
                              <a:latin typeface="Cambria Math"/>
                            </a:rPr>
                            <m:t>21</m:t>
                          </m:r>
                        </m:den>
                      </m:f>
                      <m:r>
                        <a:rPr lang="fr-FR" sz="4000" b="0" i="1" smtClean="0">
                          <a:latin typeface="Cambria Math"/>
                        </a:rPr>
                        <m:t> </m:t>
                      </m:r>
                      <m:r>
                        <a:rPr lang="fr-FR" sz="4000" b="0" i="1" smtClean="0">
                          <a:latin typeface="Cambria Math"/>
                          <a:ea typeface="Cambria Math"/>
                        </a:rPr>
                        <m:t>× </m:t>
                      </m:r>
                      <m:f>
                        <m:fPr>
                          <m:ctrlPr>
                            <a:rPr lang="fr-FR" sz="4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fr-FR" sz="4000" b="0" i="1" smtClean="0">
                              <a:latin typeface="Cambria Math"/>
                              <a:ea typeface="Cambria Math"/>
                            </a:rPr>
                            <m:t>14</m:t>
                          </m:r>
                        </m:num>
                        <m:den>
                          <m:r>
                            <a:rPr lang="fr-FR" sz="4000" b="0" i="1" smtClean="0">
                              <a:latin typeface="Cambria Math"/>
                              <a:ea typeface="Cambria Math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fr-FR" sz="4000" dirty="0"/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702" y="3148148"/>
                <a:ext cx="2259875" cy="12465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3203" y="1989606"/>
            <a:ext cx="3851941" cy="110629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fr-FR" sz="3600" dirty="0" smtClean="0"/>
              <a:t>Rendre irréductible</a:t>
            </a:r>
            <a:endParaRPr lang="fr-FR" sz="3600" dirty="0"/>
          </a:p>
        </p:txBody>
      </p:sp>
    </p:spTree>
  </p:cSld>
  <p:clrMapOvr>
    <a:masterClrMapping/>
  </p:clrMapOvr>
  <p:transition spd="slow" advTm="35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1801</TotalTime>
  <Words>123</Words>
  <Application>Microsoft Office PowerPoint</Application>
  <PresentationFormat>Personnalisé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Galerie</vt:lpstr>
      <vt:lpstr>Test DE CALCUL mental</vt:lpstr>
      <vt:lpstr>Calcul 1</vt:lpstr>
      <vt:lpstr>Calcul 2</vt:lpstr>
      <vt:lpstr>cAlcul 3</vt:lpstr>
      <vt:lpstr>Calcul 4</vt:lpstr>
      <vt:lpstr>Calcul 5</vt:lpstr>
      <vt:lpstr>Calcul 6</vt:lpstr>
      <vt:lpstr>Calcul 7</vt:lpstr>
      <vt:lpstr>Calcul 8</vt:lpstr>
      <vt:lpstr>Calcul 9</vt:lpstr>
      <vt:lpstr>Calcul 10</vt:lpstr>
      <vt:lpstr>FIN DU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HP</cp:lastModifiedBy>
  <cp:revision>60</cp:revision>
  <dcterms:created xsi:type="dcterms:W3CDTF">2017-10-13T11:15:43Z</dcterms:created>
  <dcterms:modified xsi:type="dcterms:W3CDTF">2021-01-02T17:38:52Z</dcterms:modified>
</cp:coreProperties>
</file>