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25" r:id="rId9"/>
    <p:sldId id="316" r:id="rId10"/>
    <p:sldId id="317" r:id="rId11"/>
    <p:sldId id="324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30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1 kg de poisson coûte 14 €, quel est le prix de 750 g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0324981"/>
              </p:ext>
            </p:extLst>
          </p:nvPr>
        </p:nvGraphicFramePr>
        <p:xfrm>
          <a:off x="4853576" y="3135085"/>
          <a:ext cx="252693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589"/>
                <a:gridCol w="1319348"/>
              </a:tblGrid>
              <a:tr h="32778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15</a:t>
                      </a:r>
                      <a:endParaRPr lang="fr-FR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24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?</a:t>
                      </a:r>
                      <a:endParaRPr lang="fr-FR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000220" y="2028796"/>
            <a:ext cx="8828889" cy="7013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/>
              <a:t>Compléter ce tableau de proportionnalité</a:t>
            </a:r>
            <a:endParaRPr lang="fr-FR" sz="36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17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15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3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(4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 25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35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+ 7)(5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Augmenter de 15 % un nombre, c’est le multiplier par … ? 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oneTexte 2"/>
              <p:cNvSpPr txBox="1"/>
              <p:nvPr/>
            </p:nvSpPr>
            <p:spPr>
              <a:xfrm>
                <a:off x="4911634" y="3161211"/>
                <a:ext cx="3674724" cy="20012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0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6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fr-FR" sz="6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fr-FR" sz="60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fr-FR" sz="6000" b="0" i="1" smtClean="0">
                                      <a:latin typeface="Cambria Math"/>
                                    </a:rPr>
                                    <m:t>−4</m:t>
                                  </m:r>
                                </m:sup>
                              </m:sSup>
                              <m:r>
                                <a:rPr lang="fr-FR" sz="6000" b="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fr-FR" sz="60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fr-FR" sz="6000" b="0" i="1" smtClean="0">
                                  <a:latin typeface="Cambria Math"/>
                                </a:rPr>
                                <m:t>−2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sz="6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sz="60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fr-FR" sz="6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60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34" y="3161211"/>
                <a:ext cx="3674724" cy="200125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08802" y="1963481"/>
            <a:ext cx="5217632" cy="779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dirty="0" smtClean="0"/>
              <a:t>Calculer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xmlns="" val="207791237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ZoneTexte 3"/>
              <p:cNvSpPr txBox="1"/>
              <p:nvPr/>
            </p:nvSpPr>
            <p:spPr>
              <a:xfrm>
                <a:off x="5133702" y="3148148"/>
                <a:ext cx="2259875" cy="1246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</a:rPr>
                            <m:t>36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</a:rPr>
                            <m:t>21</m:t>
                          </m:r>
                        </m:den>
                      </m:f>
                      <m:r>
                        <a:rPr lang="fr-FR" sz="4000" b="0" i="1" smtClean="0">
                          <a:latin typeface="Cambria Math"/>
                        </a:rPr>
                        <m:t> </m:t>
                      </m:r>
                      <m:r>
                        <a:rPr lang="fr-FR" sz="4000" b="0" i="1" smtClean="0">
                          <a:latin typeface="Cambria Math"/>
                          <a:ea typeface="Cambria Math"/>
                        </a:rPr>
                        <m:t>× </m:t>
                      </m:r>
                      <m:f>
                        <m:fPr>
                          <m:ctrlPr>
                            <a:rPr lang="fr-FR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14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/>
                              <a:ea typeface="Cambria Math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702" y="3148148"/>
                <a:ext cx="2259875" cy="12465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3203" y="1989606"/>
            <a:ext cx="3851941" cy="110629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sz="3600" dirty="0" smtClean="0"/>
              <a:t>Rendre irréductible</a:t>
            </a:r>
            <a:endParaRPr lang="fr-FR" sz="36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1801</TotalTime>
  <Words>123</Words>
  <Application>Microsoft Office PowerPoint</Application>
  <PresentationFormat>Personnalisé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60</cp:revision>
  <dcterms:created xsi:type="dcterms:W3CDTF">2017-10-13T11:15:43Z</dcterms:created>
  <dcterms:modified xsi:type="dcterms:W3CDTF">2021-01-02T17:38:52Z</dcterms:modified>
</cp:coreProperties>
</file>