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94" r:id="rId3"/>
    <p:sldId id="295" r:id="rId4"/>
    <p:sldId id="296" r:id="rId5"/>
    <p:sldId id="297" r:id="rId6"/>
    <p:sldId id="298" r:id="rId7"/>
    <p:sldId id="299" r:id="rId8"/>
    <p:sldId id="300" r:id="rId9"/>
    <p:sldId id="302" r:id="rId10"/>
    <p:sldId id="303" r:id="rId11"/>
    <p:sldId id="305" r:id="rId12"/>
    <p:sldId id="29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4" autoAdjust="0"/>
    <p:restoredTop sz="94660" autoAdjust="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12/01/2021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400" dirty="0">
                <a:solidFill>
                  <a:srgbClr val="002060"/>
                </a:solidFill>
              </a:rPr>
              <a:t>Test </a:t>
            </a:r>
            <a:r>
              <a:rPr lang="fr-FR" sz="4400" dirty="0" smtClean="0">
                <a:solidFill>
                  <a:srgbClr val="002060"/>
                </a:solidFill>
              </a:rPr>
              <a:t>8</a:t>
            </a:r>
            <a:endParaRPr lang="fr-FR" sz="44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secondes </a:t>
            </a:r>
            <a:r>
              <a:rPr lang="fr-FR" sz="3200" b="1" dirty="0"/>
              <a:t>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:a16="http://schemas.microsoft.com/office/drawing/2014/main" xmlns="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9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72522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36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15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5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10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 </a:t>
            </a: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2430585" y="3146343"/>
          <a:ext cx="6480000" cy="1800000"/>
        </p:xfrm>
        <a:graphic>
          <a:graphicData uri="http://schemas.openxmlformats.org/drawingml/2006/table">
            <a:tbl>
              <a:tblPr/>
              <a:tblGrid>
                <a:gridCol w="2160000"/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 dirty="0" smtClean="0">
                          <a:latin typeface="Arial"/>
                        </a:rPr>
                        <a:t>7,6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 dirty="0" smtClean="0">
                          <a:latin typeface="Arial"/>
                        </a:rPr>
                        <a:t>4,8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21564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</a:pPr>
                      <a:r>
                        <a:rPr lang="fr-FR" sz="4000" b="0" strike="noStrike" spc="-1" dirty="0" smtClean="0">
                          <a:latin typeface="Arial"/>
                        </a:rPr>
                        <a:t>  12,4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90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 dirty="0">
                          <a:solidFill>
                            <a:srgbClr val="000000"/>
                          </a:solidFill>
                          <a:latin typeface="Gill Sans MT"/>
                        </a:rPr>
                        <a:t>?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4000" b="0" strike="noStrike" spc="-1" dirty="0" smtClean="0">
                          <a:latin typeface="Arial"/>
                        </a:rPr>
                        <a:t>3,6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16000" indent="-215640">
                        <a:lnSpc>
                          <a:spcPct val="100000"/>
                        </a:lnSpc>
                        <a:buClr>
                          <a:srgbClr val="000000"/>
                        </a:buClr>
                        <a:buSzPct val="45000"/>
                        <a:buFont typeface="Wingdings" charset="2"/>
                        <a:buNone/>
                      </a:pPr>
                      <a:r>
                        <a:rPr lang="fr-FR" sz="4000" b="0" strike="noStrike" spc="-1" dirty="0" smtClean="0">
                          <a:latin typeface="Arial"/>
                        </a:rPr>
                        <a:t>    9,3</a:t>
                      </a:r>
                      <a:endParaRPr lang="fr-FR" sz="4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</a:t>
            </a:r>
            <a:r>
              <a:rPr lang="fr-FR" smtClean="0">
                <a:solidFill>
                  <a:srgbClr val="002060"/>
                </a:solidFill>
              </a:rPr>
              <a:t>EST TERMINÉ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05366311"/>
      </p:ext>
    </p:extLst>
  </p:cSld>
  <p:clrMapOvr>
    <a:masterClrMapping/>
  </p:clrMapOvr>
  <p:transition spd="slow" advTm="1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1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9  ( 4)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 ( 3)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2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3,7  8,6 </a:t>
            </a:r>
            <a:r>
              <a:rPr lang="fr-FR" sz="8000" dirty="0" smtClean="0">
                <a:latin typeface="Times New Roman" pitchFamily="18" charset="0"/>
                <a:cs typeface="Times New Roman" pitchFamily="18" charset="0"/>
              </a:rPr>
              <a:t>÷ 2</a:t>
            </a:r>
          </a:p>
        </p:txBody>
      </p:sp>
    </p:spTree>
  </p:cSld>
  <p:clrMapOvr>
    <a:masterClrMapping/>
  </p:clrMapOvr>
  <p:transition spd="slow" advTm="25000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27539" y="2015732"/>
            <a:ext cx="11043138" cy="345061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5400" dirty="0" smtClean="0">
                <a:latin typeface="Times New Roman" pitchFamily="18" charset="0"/>
                <a:cs typeface="Times New Roman" pitchFamily="18" charset="0"/>
                <a:sym typeface="Symbol"/>
              </a:rPr>
              <a:t>Calculer astucieusement </a:t>
            </a:r>
          </a:p>
          <a:p>
            <a:pPr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7,7 + 6,4 + 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fr-FR" sz="66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6,3) + 3,6</a:t>
            </a:r>
            <a:endParaRPr lang="fr-FR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4</a:t>
            </a: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442438" y="2338144"/>
          <a:ext cx="1591408" cy="1818752"/>
        </p:xfrm>
        <a:graphic>
          <a:graphicData uri="http://schemas.openxmlformats.org/presentationml/2006/ole">
            <p:oleObj spid="_x0000_s1026" name="Equation" r:id="rId3" imgW="177480" imgH="203040" progId="Equation.DSMT4">
              <p:embed/>
            </p:oleObj>
          </a:graphicData>
        </a:graphic>
      </p:graphicFrame>
    </p:spTree>
  </p:cSld>
  <p:clrMapOvr>
    <a:masterClrMapping/>
  </p:clrMapOvr>
  <p:transition spd="slow" advTm="1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5</a:t>
            </a:r>
            <a:endParaRPr lang="fr-FR" dirty="0"/>
          </a:p>
        </p:txBody>
      </p:sp>
      <p:graphicFrame>
        <p:nvGraphicFramePr>
          <p:cNvPr id="4" name="Objet 3"/>
          <p:cNvGraphicFramePr>
            <a:graphicFrameLocks noChangeAspect="1"/>
          </p:cNvGraphicFramePr>
          <p:nvPr/>
        </p:nvGraphicFramePr>
        <p:xfrm>
          <a:off x="5147895" y="2548180"/>
          <a:ext cx="2486223" cy="1543173"/>
        </p:xfrm>
        <a:graphic>
          <a:graphicData uri="http://schemas.openxmlformats.org/presentationml/2006/ole">
            <p:oleObj spid="_x0000_s2050" name="Equation" r:id="rId3" imgW="368280" imgH="228600" progId="Equation.DSMT4">
              <p:embed/>
            </p:oleObj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6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323" y="2015732"/>
            <a:ext cx="10433531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8000" dirty="0" smtClean="0">
                <a:latin typeface="Times New Roman" pitchFamily="18" charset="0"/>
                <a:cs typeface="Times New Roman" pitchFamily="18" charset="0"/>
                <a:sym typeface="Symbol"/>
              </a:rPr>
              <a:t>5  [4  (20 + 7  ( 4)]</a:t>
            </a: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015732"/>
            <a:ext cx="12039599" cy="345061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16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 ( 0,5)  9 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fr-FR" sz="6000" dirty="0" smtClean="0">
                <a:latin typeface="Times New Roman" pitchFamily="18" charset="0"/>
                <a:cs typeface="Times New Roman" pitchFamily="18" charset="0"/>
                <a:sym typeface="Symbol"/>
              </a:rPr>
              <a:t> 4)</a:t>
            </a:r>
            <a:endParaRPr lang="fr-FR" sz="6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Tm="3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CALCUL 8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  <a:sym typeface="Symbol"/>
              </a:rPr>
              <a:t>Compléter ce tableau de proportionnalité</a:t>
            </a:r>
          </a:p>
          <a:p>
            <a:pPr algn="ctr">
              <a:buNone/>
            </a:pPr>
            <a:endParaRPr lang="fr-FR" sz="4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3813907" y="3216682"/>
          <a:ext cx="4320000" cy="180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60000"/>
                <a:gridCol w="2160000"/>
              </a:tblGrid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9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?</a:t>
                      </a:r>
                      <a:endParaRPr lang="fr-FR" sz="4000" dirty="0"/>
                    </a:p>
                  </a:txBody>
                  <a:tcPr anchor="ctr"/>
                </a:tc>
              </a:tr>
              <a:tr h="900000"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72</a:t>
                      </a:r>
                      <a:endParaRPr lang="fr-FR" sz="4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4000" dirty="0" smtClean="0"/>
                        <a:t>40</a:t>
                      </a:r>
                      <a:endParaRPr lang="fr-FR" sz="40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1754</TotalTime>
  <Words>129</Words>
  <Application>Microsoft Office PowerPoint</Application>
  <PresentationFormat>Personnalisé</PresentationFormat>
  <Paragraphs>40</Paragraphs>
  <Slides>12</Slides>
  <Notes>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4" baseType="lpstr">
      <vt:lpstr>Galerie</vt:lpstr>
      <vt:lpstr>Equation</vt:lpstr>
      <vt:lpstr>Test 8</vt:lpstr>
      <vt:lpstr>CALCUL 1</vt:lpstr>
      <vt:lpstr>CALCUL 2</vt:lpstr>
      <vt:lpstr>CALCUL 3</vt:lpstr>
      <vt:lpstr>CALCUL 4</vt:lpstr>
      <vt:lpstr>CALCUL 5</vt:lpstr>
      <vt:lpstr>CALCUL 6</vt:lpstr>
      <vt:lpstr>CALCUL 7</vt:lpstr>
      <vt:lpstr>CALCUL 8</vt:lpstr>
      <vt:lpstr>CALCUL 9</vt:lpstr>
      <vt:lpstr>CALCUL 10</vt:lpstr>
      <vt:lpstr>LE TEST EST TERMINÉ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HP</cp:lastModifiedBy>
  <cp:revision>51</cp:revision>
  <dcterms:created xsi:type="dcterms:W3CDTF">2017-10-13T11:15:43Z</dcterms:created>
  <dcterms:modified xsi:type="dcterms:W3CDTF">2021-01-12T13:37:20Z</dcterms:modified>
</cp:coreProperties>
</file>