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25" r:id="rId9"/>
    <p:sldId id="316" r:id="rId10"/>
    <p:sldId id="317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 kg de poisson coûte 14 €, quel est le prix de 750 g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0324981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15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Compléter ce tableau de proportionnalité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17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15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35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+ 7)(5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Augmenter de 15 % un nombre, c’est le multiplier par … ?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4585062" y="2913017"/>
          <a:ext cx="3985043" cy="2037806"/>
        </p:xfrm>
        <a:graphic>
          <a:graphicData uri="http://schemas.openxmlformats.org/presentationml/2006/ole">
            <p:oleObj spid="_x0000_s5121" name="Equation" r:id="rId3" imgW="837836" imgH="431613" progId="Equation.DSMT4">
              <p:embed/>
            </p:oleObj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85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7912371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5133702" y="3148148"/>
                <a:ext cx="2259875" cy="1246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 </m:t>
                      </m:r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148148"/>
                <a:ext cx="2259875" cy="12465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3203" y="1989606"/>
            <a:ext cx="3851941" cy="11062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sz="3600" dirty="0" smtClean="0"/>
              <a:t>Rendre irréductible</a:t>
            </a:r>
            <a:endParaRPr lang="fr-FR" sz="36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1813</TotalTime>
  <Words>123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62</cp:revision>
  <dcterms:created xsi:type="dcterms:W3CDTF">2017-10-13T11:15:43Z</dcterms:created>
  <dcterms:modified xsi:type="dcterms:W3CDTF">2023-12-09T10:10:03Z</dcterms:modified>
</cp:coreProperties>
</file>