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12/12/2022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12/12/2022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d’opérations et les durées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20 </a:t>
            </a:r>
          </a:p>
          <a:p>
            <a:pPr algn="ctr"/>
            <a:r>
              <a:rPr lang="fr-FR" sz="3200" b="1" dirty="0" smtClean="0"/>
              <a:t>30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14 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20 −3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1" smtClean="0">
                          <a:latin typeface="Cambria Math"/>
                        </a:rPr>
                        <m:t> 30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08738"/>
                <a:ext cx="9603275" cy="295760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9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775662483"/>
      </p:ext>
    </p:extLst>
  </p:cSld>
  <p:clrMapOvr>
    <a:masterClrMapping/>
  </p:clrMapOvr>
  <p:transition spd="slow" advTm="23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onvertir</m:t>
                      </m:r>
                      <m:r>
                        <a:rPr lang="fr-FR" sz="8000" b="0" i="0" smtClean="0">
                          <a:latin typeface="Cambria Math"/>
                        </a:rPr>
                        <m:t> 2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h</m:t>
                      </m:r>
                      <m:r>
                        <a:rPr lang="fr-FR" sz="8000" b="0" i="0" smtClean="0">
                          <a:latin typeface="Cambria Math"/>
                        </a:rPr>
                        <m:t> 30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minutes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860432"/>
                <a:ext cx="9603275" cy="260591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10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756551913"/>
      </p:ext>
    </p:extLst>
  </p:cSld>
  <p:clrMapOvr>
    <a:masterClrMapping/>
  </p:clrMapOvr>
  <p:transition spd="slow" advTm="20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2E53360C-7C58-4D2E-9D1F-9A724DC2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79077"/>
            <a:ext cx="9603275" cy="2887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/>
              <a:t>60 – 8 </a:t>
            </a:r>
            <a:r>
              <a:rPr lang="fr-FR" sz="8000" dirty="0" smtClean="0">
                <a:latin typeface="Cambria Math"/>
                <a:ea typeface="Cambria Math"/>
              </a:rPr>
              <a:t>× 7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509114490"/>
      </p:ext>
    </p:extLst>
  </p:cSld>
  <p:clrMapOvr>
    <a:masterClrMapping/>
  </p:clrMapOvr>
  <p:transition spd="slow" advTm="23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(</m:t>
                      </m:r>
                      <m:r>
                        <a:rPr lang="fr-FR" sz="8000" b="0" i="1" smtClean="0">
                          <a:latin typeface="Cambria Math"/>
                        </a:rPr>
                        <m:t>11,2+15,8</m:t>
                      </m:r>
                      <m:r>
                        <a:rPr lang="fr-FR" sz="8000" i="1">
                          <a:latin typeface="Cambria Math"/>
                        </a:rPr>
                        <m:t>)</m:t>
                      </m:r>
                      <m:r>
                        <a:rPr lang="fr-FR" sz="8000" i="1" smtClean="0">
                          <a:latin typeface="Cambria Math"/>
                        </a:rPr>
                        <m:t>÷</m:t>
                      </m:r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37692"/>
                <a:ext cx="9603275" cy="282865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2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21110340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79077"/>
                <a:ext cx="9603275" cy="28872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64 ÷8 −3 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79077"/>
                <a:ext cx="9603275" cy="288726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3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41057434"/>
      </p:ext>
    </p:extLst>
  </p:cSld>
  <p:clrMapOvr>
    <a:masterClrMapping/>
  </p:clrMapOvr>
  <p:transition spd="slow" advTm="26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96461" y="2532185"/>
                <a:ext cx="10609377" cy="2870384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25 −</m:t>
                      </m:r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/>
                            </a:rPr>
                            <m:t>4,5+7 ÷2</m:t>
                          </m:r>
                        </m:e>
                      </m:d>
                      <m:r>
                        <a:rPr lang="fr-FR" sz="8000" b="0" i="1" smtClean="0">
                          <a:latin typeface="Cambria Math"/>
                        </a:rPr>
                        <m:t> </m:t>
                      </m:r>
                      <m:r>
                        <a:rPr lang="fr-FR" sz="8000" b="0" i="1" smtClean="0">
                          <a:latin typeface="Cambria Math"/>
                          <a:ea typeface="Cambria Math"/>
                        </a:rPr>
                        <m:t>×3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6461" y="2532185"/>
                <a:ext cx="10609377" cy="287038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4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140660601"/>
      </p:ext>
    </p:extLst>
  </p:cSld>
  <p:clrMapOvr>
    <a:masterClrMapping/>
  </p:clrMapOvr>
  <p:transition spd="slow" advTm="31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diff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rence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entre</m:t>
                      </m:r>
                      <m:r>
                        <a:rPr lang="fr-FR" sz="8000" b="0" i="0" smtClean="0">
                          <a:latin typeface="Cambria Math"/>
                        </a:rPr>
                        <m:t> 45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produit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8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par</m:t>
                      </m:r>
                      <m:r>
                        <a:rPr lang="fr-FR" sz="8000" b="0" i="0" smtClean="0"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5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9660703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smtClean="0">
                          <a:latin typeface="Cambria Math"/>
                        </a:rPr>
                        <m:t>L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</m:t>
                      </m:r>
                      <m:r>
                        <a:rPr lang="fr-FR" sz="800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quotient</m:t>
                      </m:r>
                      <m:r>
                        <a:rPr lang="fr-FR" sz="8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27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par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somme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4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6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98490277"/>
      </p:ext>
    </p:extLst>
  </p:cSld>
  <p:clrMapOvr>
    <a:masterClrMapping/>
  </p:clrMapOvr>
  <p:transition spd="slow" advTm="25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90800"/>
                <a:ext cx="9603275" cy="2875545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triple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diff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rence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entre</m:t>
                      </m:r>
                      <m:r>
                        <a:rPr lang="fr-FR" sz="8000" b="0" i="0" smtClean="0">
                          <a:latin typeface="Cambria Math"/>
                        </a:rPr>
                        <m:t> 5,1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/>
                        </a:rPr>
                        <m:t> 2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90800"/>
                <a:ext cx="9603275" cy="2875545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7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408343348"/>
      </p:ext>
    </p:extLst>
  </p:cSld>
  <p:clrMapOvr>
    <a:masterClrMapping/>
  </p:clrMapOvr>
  <p:transition spd="slow" advTm="25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26B9EDD6-E726-42A5-92F8-5F2AB375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2862"/>
            <a:ext cx="9603275" cy="2793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/>
              <a:t>2 h 45 + 13 h 20</a:t>
            </a:r>
            <a:endParaRPr lang="fr-FR" sz="8000" dirty="0"/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439475794"/>
      </p:ext>
    </p:extLst>
  </p:cSld>
  <p:clrMapOvr>
    <a:masterClrMapping/>
  </p:clrMapOvr>
  <p:transition spd="slow" advTm="23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1400</TotalTime>
  <Words>55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d’opérations et les durées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klequilliec</cp:lastModifiedBy>
  <cp:revision>37</cp:revision>
  <dcterms:created xsi:type="dcterms:W3CDTF">2017-10-13T11:15:43Z</dcterms:created>
  <dcterms:modified xsi:type="dcterms:W3CDTF">2022-12-12T10:19:20Z</dcterms:modified>
</cp:coreProperties>
</file>