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83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14/12/2022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7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</a:p>
          <a:p>
            <a:pPr algn="ctr"/>
            <a:r>
              <a:rPr lang="fr-FR" sz="3200" b="1" dirty="0"/>
              <a:t>15 et 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568793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72522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9  12  ( 14)</a:t>
            </a:r>
          </a:p>
        </p:txBody>
      </p:sp>
    </p:spTree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3  3  15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 2 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 5)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5 + 16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 8) 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4  ( 5) 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 + 13</a:t>
            </a:r>
          </a:p>
        </p:txBody>
      </p:sp>
    </p:spTree>
  </p:cSld>
  <p:clrMapOvr>
    <a:masterClrMapping/>
  </p:clrMapOvr>
  <p:transition spd="slow" advTm="2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[30  4  ( 5)]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( 5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slow" advTm="3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4  ( 2) 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 0,25 </a:t>
            </a: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 3)  ( 0,5)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Calculer 10 % de 40 €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1733</TotalTime>
  <Words>137</Words>
  <Application>Microsoft Macintosh PowerPoint</Application>
  <PresentationFormat>Personnalisé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7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46</cp:revision>
  <dcterms:created xsi:type="dcterms:W3CDTF">2017-10-13T11:15:43Z</dcterms:created>
  <dcterms:modified xsi:type="dcterms:W3CDTF">2022-12-14T18:27:52Z</dcterms:modified>
</cp:coreProperties>
</file>