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2" r:id="rId5"/>
    <p:sldId id="323" r:id="rId6"/>
    <p:sldId id="324" r:id="rId7"/>
    <p:sldId id="325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882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38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Un coureur a une vitesse de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12 km/h, combien de km parcourt-il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678947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0,5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3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 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485623"/>
            <a:ext cx="9603275" cy="2980722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Calculer 10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% de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7 % un nombre, c’est le multiplier par …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2728231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5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59895563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6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</a:p>
          <a:p>
            <a:pPr algn="ctr">
              <a:buNone/>
            </a:pPr>
            <a:endParaRPr lang="fr-FR" sz="54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590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85792307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fr-FR" sz="4000" b="0" i="1" smtClean="0">
                              <a:latin typeface="Cambria Math"/>
                            </a:rPr>
                            <m:t> − </m:t>
                          </m:r>
                          <m:f>
                            <m:fPr>
                              <m:ctrlPr>
                                <a:rPr lang="fr-FR" sz="4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0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r-FR" sz="40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223" y="3213463"/>
                <a:ext cx="4637314" cy="1475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85063" y="2015732"/>
            <a:ext cx="2847703" cy="7797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000" dirty="0" smtClean="0"/>
              <a:t>Calculer</a:t>
            </a:r>
            <a:endParaRPr lang="fr-FR" sz="4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50772" y="1963481"/>
            <a:ext cx="8306873" cy="80547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4)(5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60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1739</TotalTime>
  <Words>121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55</cp:revision>
  <dcterms:created xsi:type="dcterms:W3CDTF">2017-10-13T11:15:43Z</dcterms:created>
  <dcterms:modified xsi:type="dcterms:W3CDTF">2023-12-09T10:10:08Z</dcterms:modified>
</cp:coreProperties>
</file>