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2" r:id="rId5"/>
    <p:sldId id="323" r:id="rId6"/>
    <p:sldId id="324" r:id="rId7"/>
    <p:sldId id="325" r:id="rId8"/>
    <p:sldId id="314" r:id="rId9"/>
    <p:sldId id="316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882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38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Un coureur a une vitesse de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12 km/h, combien de km parcourt-il en 20 min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1678947"/>
              </p:ext>
            </p:extLst>
          </p:nvPr>
        </p:nvGraphicFramePr>
        <p:xfrm>
          <a:off x="4853576" y="3135085"/>
          <a:ext cx="252693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89"/>
                <a:gridCol w="1319348"/>
              </a:tblGrid>
              <a:tr h="32778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0,5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50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Compléter ce tableau de proportionnalité</a:t>
            </a: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3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  15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13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485623"/>
            <a:ext cx="9603275" cy="2980722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Calculer 10 </a:t>
            </a: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% de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€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Réduire de 7 % un nombre, c’est le multiplier par … 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27282317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/>
              <a:t>5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3598955630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/>
              <a:t>6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Rendre irréductible</a:t>
            </a:r>
          </a:p>
          <a:p>
            <a:pPr algn="ctr">
              <a:buNone/>
            </a:pPr>
            <a:endParaRPr lang="fr-FR" sz="54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5133702" y="3148148"/>
                <a:ext cx="2259875" cy="1259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 </m:t>
                      </m:r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148148"/>
                <a:ext cx="2259875" cy="12590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085792307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3579223" y="3213463"/>
                <a:ext cx="4637314" cy="147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4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4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sz="40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fr-FR" sz="4000" b="0" i="1" smtClean="0">
                              <a:latin typeface="Cambria Math"/>
                            </a:rPr>
                            <m:t> − </m:t>
                          </m:r>
                          <m:f>
                            <m:fPr>
                              <m:ctrlPr>
                                <a:rPr lang="fr-FR" sz="4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40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fr-FR" sz="4000" b="0" i="1" smtClean="0"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223" y="3213463"/>
                <a:ext cx="4637314" cy="14754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85063" y="2015732"/>
            <a:ext cx="2847703" cy="7797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4000" dirty="0" smtClean="0"/>
              <a:t>Calculer</a:t>
            </a:r>
            <a:endParaRPr lang="fr-FR" sz="40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50772" y="1963481"/>
            <a:ext cx="8306873" cy="80547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4)(5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+ 2)</a:t>
            </a:r>
            <a:endParaRPr lang="fr-FR" sz="60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1737</TotalTime>
  <Words>121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55</cp:revision>
  <dcterms:created xsi:type="dcterms:W3CDTF">2017-10-13T11:15:43Z</dcterms:created>
  <dcterms:modified xsi:type="dcterms:W3CDTF">2022-12-10T10:29:38Z</dcterms:modified>
</cp:coreProperties>
</file>