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2" r:id="rId17"/>
    <p:sldId id="276" r:id="rId18"/>
    <p:sldId id="28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64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13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16/12/2022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16/12/2022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sur les tables de multiplication</a:t>
            </a:r>
          </a:p>
          <a:p>
            <a:pPr>
              <a:lnSpc>
                <a:spcPct val="100000"/>
              </a:lnSpc>
            </a:pPr>
            <a:r>
              <a:rPr lang="en-US" sz="6600" cap="all" spc="-1" dirty="0">
                <a:solidFill>
                  <a:srgbClr val="002060"/>
                </a:solidFill>
                <a:latin typeface="Gill Sans MT"/>
              </a:rPr>
              <a:t>Et les nombres décimaux</a:t>
            </a:r>
            <a:endParaRPr lang="en-US" sz="6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à </a:t>
            </a:r>
            <a:r>
              <a:rPr lang="fr-FR" sz="3200" b="1" cap="all" spc="-1" dirty="0">
                <a:solidFill>
                  <a:srgbClr val="000000"/>
                </a:solidFill>
                <a:latin typeface="Gill Sans MT"/>
              </a:rPr>
              <a:t>12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-15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Dans 54, combien de fois 6 ? 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385590" y="2168132"/>
            <a:ext cx="11138053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Donner l’écriture fractionnaire de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2,53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12942" y="2015732"/>
            <a:ext cx="11786992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Donner l’écriture décomposée de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6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12,3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Comparer les nombres : 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3,06 ...... 3,60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1,4 &lt; .... &lt; 1,5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2168132"/>
                <a:ext cx="12192000" cy="3450613"/>
              </a:xfrm>
              <a:prstGeom prst="rect">
                <a:avLst/>
              </a:prstGeom>
            </p:spPr>
            <p:txBody>
              <a:bodyPr anchor="ctr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6600" dirty="0">
                    <a:latin typeface="Times New Roman" pitchFamily="18" charset="0"/>
                    <a:cs typeface="Times New Roman" pitchFamily="18" charset="0"/>
                  </a:rPr>
                  <a:t>Donner l’écriture décimale de 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66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6600" dirty="0">
                    <a:latin typeface="Times New Roman" pitchFamily="18" charset="0"/>
                    <a:cs typeface="Times New Roman" pitchFamily="18" charset="0"/>
                  </a:rPr>
                  <a:t>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fr-FR" sz="6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6600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fr-FR" sz="6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1 000</m:t>
                        </m:r>
                      </m:den>
                    </m:f>
                  </m:oMath>
                </a14:m>
                <a:endParaRPr lang="fr-FR" sz="6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68132"/>
                <a:ext cx="12192000" cy="3450613"/>
              </a:xfrm>
              <a:prstGeom prst="rect">
                <a:avLst/>
              </a:prstGeom>
              <a:blipFill>
                <a:blip r:embed="rId2"/>
                <a:stretch>
                  <a:fillRect t="-8059" b="-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</a:t>
            </a:r>
            <a:r>
              <a:rPr lang="en-US" sz="3200" cap="all" spc="-1" dirty="0">
                <a:solidFill>
                  <a:srgbClr val="000000"/>
                </a:solidFill>
                <a:latin typeface="Gill Sans MT"/>
              </a:rPr>
              <a:t>1</a:t>
            </a: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Espace réservé du contenu 2">
                <a:extLst>
                  <a:ext uri="{FF2B5EF4-FFF2-40B4-BE49-F238E27FC236}">
                    <a16:creationId xmlns:a16="http://schemas.microsoft.com/office/drawing/2014/main" id="{F2D80F58-DB4C-4753-91F8-F42F39545E6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00208" y="2015732"/>
                <a:ext cx="12024985" cy="3450613"/>
              </a:xfrm>
              <a:prstGeom prst="rect">
                <a:avLst/>
              </a:prstGeom>
            </p:spPr>
            <p:txBody>
              <a:bodyPr anchor="ctr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6600" dirty="0">
                    <a:latin typeface="Times New Roman" pitchFamily="18" charset="0"/>
                    <a:cs typeface="Times New Roman" pitchFamily="18" charset="0"/>
                  </a:rPr>
                  <a:t>Donner un encadrement à l’unité près 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6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None/>
                </a:pPr>
                <a:r>
                  <a:rPr lang="fr-FR" sz="6000" dirty="0">
                    <a:ea typeface="Cambria Math" panose="02040503050406030204" pitchFamily="18" charset="0"/>
                    <a:cs typeface="Times New Roman" pitchFamily="18" charset="0"/>
                  </a:rPr>
                  <a:t> .... </a:t>
                </a:r>
                <a14:m>
                  <m:oMath xmlns:m="http://schemas.openxmlformats.org/officeDocument/2006/math">
                    <m:r>
                      <a:rPr lang="fr-FR" sz="6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 45,76 </a:t>
                </a:r>
                <a14:m>
                  <m:oMath xmlns:m="http://schemas.openxmlformats.org/officeDocument/2006/math">
                    <m:r>
                      <a:rPr lang="fr-FR" sz="6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 ....</a:t>
                </a:r>
              </a:p>
            </p:txBody>
          </p:sp>
        </mc:Choice>
        <mc:Fallback>
          <p:sp>
            <p:nvSpPr>
              <p:cNvPr id="4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D80F58-DB4C-4753-91F8-F42F39545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208" y="2015732"/>
                <a:ext cx="12024985" cy="3450613"/>
              </a:xfrm>
              <a:prstGeom prst="rect">
                <a:avLst/>
              </a:prstGeom>
              <a:blipFill>
                <a:blip r:embed="rId2"/>
                <a:stretch>
                  <a:fillRect l="-106" t="-11355" r="-1901" b="-1135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 × 8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64 ÷ 8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98F0904-E39D-4EB5-882B-B8677F46507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18872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Dans 42, combien de fois 7 ?  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12,3 + 6,5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B10C13C2-B857-4426-B48F-0A637BA1E0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35466" y="2015732"/>
                <a:ext cx="12327466" cy="3450613"/>
              </a:xfrm>
              <a:prstGeom prst="rect">
                <a:avLst/>
              </a:prstGeom>
            </p:spPr>
            <p:txBody>
              <a:bodyPr anchor="ctr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7200">
                    <a:latin typeface="Times New Roman" pitchFamily="18" charset="0"/>
                    <a:cs typeface="Times New Roman" pitchFamily="18" charset="0"/>
                  </a:rPr>
                  <a:t>Donner </a:t>
                </a:r>
                <a:r>
                  <a:rPr lang="fr-FR" sz="7200" dirty="0">
                    <a:latin typeface="Times New Roman" pitchFamily="18" charset="0"/>
                    <a:cs typeface="Times New Roman" pitchFamily="18" charset="0"/>
                  </a:rPr>
                  <a:t>l’écriture décimale 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fr-FR" sz="7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r-FR" sz="7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5466" y="2015732"/>
                <a:ext cx="12327466" cy="3450613"/>
              </a:xfrm>
              <a:prstGeom prst="rect">
                <a:avLst/>
              </a:prstGeom>
              <a:blipFill>
                <a:blip r:embed="rId2"/>
                <a:stretch>
                  <a:fillRect t="-13553" b="-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Comparer les nombres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15,7 ....... 1,57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>
                <a:latin typeface="Times New Roman" pitchFamily="18" charset="0"/>
                <a:cs typeface="Times New Roman" pitchFamily="18" charset="0"/>
              </a:rPr>
              <a:t>12,75 – 5,25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2,3 &lt; .... &lt; 2,5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1742</TotalTime>
  <Words>128</Words>
  <Application>Microsoft Macintosh PowerPoint</Application>
  <PresentationFormat>Personnalisé</PresentationFormat>
  <Paragraphs>48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49</cp:revision>
  <dcterms:created xsi:type="dcterms:W3CDTF">2017-10-13T11:15:43Z</dcterms:created>
  <dcterms:modified xsi:type="dcterms:W3CDTF">2022-12-16T15:31:41Z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