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05/01/2022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05/01/2022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</a:t>
            </a:r>
            <a:r>
              <a:rPr lang="en-US" sz="6600" b="0" strike="noStrike" cap="all" spc="-1" dirty="0" smtClean="0">
                <a:solidFill>
                  <a:srgbClr val="002060"/>
                </a:solidFill>
                <a:latin typeface="Gill Sans MT"/>
              </a:rPr>
              <a:t>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8-12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54, combien de fois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Donner une valeur approchée à l’unité de 13,31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627961" y="2015732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l’arrondi à l’unité de 16,8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3,06 ou 3,60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1,4 &lt;....&lt; 1,5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002535" y="2015732"/>
            <a:ext cx="10052319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plus grand 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55,685 ou 55,8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une valeur approchée au dixième de 0,68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24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32, combien de fois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 kg = ....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cm = .... m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64 ÷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Dans 42, combien de fois 7 ? 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×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2,63 ou 2,83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15,7 ou 1,57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72 ÷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2,3 &lt;....&lt; 2,5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1724</TotalTime>
  <Words>192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43</cp:revision>
  <dcterms:created xsi:type="dcterms:W3CDTF">2017-10-13T11:15:43Z</dcterms:created>
  <dcterms:modified xsi:type="dcterms:W3CDTF">2022-01-05T16:19:25Z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