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 autoAdjust="0"/>
  </p:normalViewPr>
  <p:slideViewPr>
    <p:cSldViewPr snapToGrid="0">
      <p:cViewPr>
        <p:scale>
          <a:sx n="81" d="100"/>
          <a:sy n="81" d="100"/>
        </p:scale>
        <p:origin x="-30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1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1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1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1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1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1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1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1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1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1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1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400" dirty="0">
                <a:solidFill>
                  <a:srgbClr val="002060"/>
                </a:solidFill>
              </a:rPr>
              <a:t>Test </a:t>
            </a:r>
            <a:r>
              <a:rPr lang="fr-FR" sz="4400" dirty="0" smtClean="0">
                <a:solidFill>
                  <a:srgbClr val="002060"/>
                </a:solidFill>
              </a:rPr>
              <a:t>6</a:t>
            </a:r>
            <a:r>
              <a:rPr lang="fr-FR" sz="4400" dirty="0" smtClean="0">
                <a:solidFill>
                  <a:srgbClr val="002060"/>
                </a:solidFill>
              </a:rPr>
              <a:t> </a:t>
            </a:r>
            <a:r>
              <a:rPr lang="fr-FR" sz="4400" dirty="0" smtClean="0">
                <a:solidFill>
                  <a:srgbClr val="002060"/>
                </a:solidFill>
              </a:rPr>
              <a:t>sur multiplications enchainements de relatifs</a:t>
            </a:r>
            <a:endParaRPr lang="fr-FR" sz="44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</a:t>
            </a:r>
            <a:r>
              <a:rPr lang="fr-FR" sz="3200" b="1" dirty="0" smtClean="0"/>
              <a:t>entre</a:t>
            </a:r>
            <a:r>
              <a:rPr lang="fr-FR" sz="3200" b="1" dirty="0" smtClean="0"/>
              <a:t> </a:t>
            </a:r>
            <a:endParaRPr lang="fr-FR" sz="3200" b="1" dirty="0" smtClean="0"/>
          </a:p>
          <a:p>
            <a:pPr algn="ctr"/>
            <a:r>
              <a:rPr lang="fr-FR" sz="3200" b="1" dirty="0" smtClean="0"/>
              <a:t>10 </a:t>
            </a:r>
            <a:r>
              <a:rPr lang="fr-FR" sz="3200" b="1" dirty="0" smtClean="0"/>
              <a:t>et 25 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8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6) + 3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4  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5)  7 + 13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9 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7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8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9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7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6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2,3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3)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15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+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7  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6)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5)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1  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4)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1701</TotalTime>
  <Words>119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6 sur multiplications enchainements de relatifs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34</cp:revision>
  <dcterms:created xsi:type="dcterms:W3CDTF">2017-10-13T11:15:43Z</dcterms:created>
  <dcterms:modified xsi:type="dcterms:W3CDTF">2019-11-03T15:53:42Z</dcterms:modified>
</cp:coreProperties>
</file>