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6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N°6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10 </a:t>
            </a:r>
            <a:r>
              <a:rPr lang="fr-FR" sz="3200" b="1" smtClean="0"/>
              <a:t>et 30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  ( 6) + 3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  ( 5)  7 + 13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2,3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+ 7 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 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1702</TotalTime>
  <Words>114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36</cp:revision>
  <dcterms:created xsi:type="dcterms:W3CDTF">2017-10-13T11:15:43Z</dcterms:created>
  <dcterms:modified xsi:type="dcterms:W3CDTF">2022-10-20T06:45:00Z</dcterms:modified>
</cp:coreProperties>
</file>