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avec parenthèses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20 et 25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[5+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9 −6</m:t>
                        </m:r>
                      </m:e>
                    </m:d>
                    <m:r>
                      <a:rPr lang="fr-FR" sz="8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fr-FR" sz="8000" dirty="0" smtClean="0"/>
                  <a:t> x </a:t>
                </a:r>
                <a:r>
                  <a:rPr lang="fr-FR" sz="8000" dirty="0"/>
                  <a:t>5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75662483"/>
      </p:ext>
    </p:extLst>
  </p:cSld>
  <p:clrMapOvr>
    <a:masterClrMapping/>
  </p:clrMapOvr>
  <p:transition spd="slow" advTm="2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[</m:t>
                    </m:r>
                    <m:r>
                      <a:rPr lang="fr-FR" sz="8000" b="0" i="1" smtClean="0">
                        <a:latin typeface="Cambria Math"/>
                      </a:rPr>
                      <m:t>4</m:t>
                    </m:r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</a:t>
                </a:r>
                <a:r>
                  <a:rPr lang="fr-FR" sz="8000" dirty="0"/>
                  <a:t>6</a:t>
                </a:r>
                <a:r>
                  <a:rPr lang="fr-FR" sz="8000" dirty="0" smtClean="0"/>
                  <a:t> – 16 : 2] : </a:t>
                </a:r>
                <a:r>
                  <a:rPr lang="fr-FR" sz="8000" dirty="0"/>
                  <a:t>8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56551913"/>
      </p:ext>
    </p:extLst>
  </p:cSld>
  <p:clrMapOvr>
    <a:masterClrMapping/>
  </p:clrMapOvr>
  <p:transition spd="slow" advTm="2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6+(9−4)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val="350911449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8+3</m:t>
                      </m:r>
                      <m:r>
                        <a:rPr lang="fr-FR" sz="8000" i="1">
                          <a:latin typeface="Cambria Math"/>
                        </a:rPr>
                        <m:t>)×</m:t>
                      </m:r>
                      <m:r>
                        <a:rPr lang="fr-FR" sz="8000" b="0" i="1" smtClean="0">
                          <a:latin typeface="Cambria Math"/>
                        </a:rPr>
                        <m:t>7</m:t>
                      </m:r>
                      <m:r>
                        <a:rPr lang="fr-FR" sz="8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1103401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5</m:t>
                      </m:r>
                      <m:r>
                        <a:rPr lang="fr-FR" sz="8000" b="0" i="1" smtClean="0">
                          <a:latin typeface="Cambria Math"/>
                        </a:rPr>
                        <m:t>6 :(12 −5)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41057434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15 −9,9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3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406606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7+2</m:t>
                          </m:r>
                        </m:e>
                      </m:d>
                      <m:r>
                        <a:rPr lang="fr-FR" sz="8000" i="1">
                          <a:latin typeface="Cambria Math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</a:rPr>
                        <m:t>9−</m:t>
                      </m:r>
                      <m:r>
                        <a:rPr lang="fr-FR" sz="8000" i="1">
                          <a:latin typeface="Cambria Math"/>
                        </a:rPr>
                        <m:t>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6607038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6</m:t>
                    </m:r>
                    <m:r>
                      <a:rPr lang="fr-FR" sz="8000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3+5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8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8490277"/>
      </p:ext>
    </p:extLst>
  </p:cSld>
  <p:clrMapOvr>
    <a:masterClrMapping/>
  </p:clrMapOvr>
  <p:transition spd="slow" advTm="22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2,2+5,3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 + 8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8343348"/>
      </p:ext>
    </p:extLst>
  </p:cSld>
  <p:clrMapOvr>
    <a:masterClrMapping/>
  </p:clrMapOvr>
  <p:transition spd="slow" advTm="25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8000" b="0" dirty="0" smtClean="0"/>
                  <a:t>(</a:t>
                </a:r>
                <a:r>
                  <a:rPr lang="fr-FR" sz="8000" dirty="0" smtClean="0"/>
                  <a:t>21</a:t>
                </a:r>
                <a:r>
                  <a:rPr lang="fr-FR" sz="8000" b="0" dirty="0" smtClean="0"/>
                  <a:t> : 3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−4) :3</m:t>
                    </m:r>
                  </m:oMath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39475794"/>
      </p:ext>
    </p:extLst>
  </p:cSld>
  <p:clrMapOvr>
    <a:masterClrMapping/>
  </p:clrMapOvr>
  <p:transition spd="slow" advTm="22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1383</TotalTime>
  <Words>112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avec parenthèses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Kévin</cp:lastModifiedBy>
  <cp:revision>28</cp:revision>
  <dcterms:created xsi:type="dcterms:W3CDTF">2017-10-13T11:15:43Z</dcterms:created>
  <dcterms:modified xsi:type="dcterms:W3CDTF">2019-07-01T10:15:41Z</dcterms:modified>
</cp:coreProperties>
</file>