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t>01/07/2019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9CC1B9F-10B8-482A-80DF-B365B4AAE460}" type="slidenum">
              <a:rPr lang="fr-FR" smtClean="0"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0794904"/>
      </p:ext>
    </p:extLst>
  </p:cSld>
  <p:clrMapOvr>
    <a:masterClrMapping/>
  </p:clrMapOvr>
  <p:transition spd="slow" advTm="15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t>01/07/2019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t>‹N°›</a:t>
            </a:fld>
            <a:endParaRPr lang="fr-F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6496204"/>
      </p:ext>
    </p:extLst>
  </p:cSld>
  <p:clrMapOvr>
    <a:masterClrMapping/>
  </p:clrMapOvr>
  <p:transition spd="slow" advTm="15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t>01/07/2019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3078216"/>
      </p:ext>
    </p:extLst>
  </p:cSld>
  <p:clrMapOvr>
    <a:masterClrMapping/>
  </p:clrMapOvr>
  <p:transition spd="slow" advTm="15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t>01/07/2019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t>‹N°›</a:t>
            </a:fld>
            <a:endParaRPr lang="fr-F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182716"/>
      </p:ext>
    </p:extLst>
  </p:cSld>
  <p:clrMapOvr>
    <a:masterClrMapping/>
  </p:clrMapOvr>
  <p:transition spd="slow" advTm="15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t>01/07/2019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9117409"/>
      </p:ext>
    </p:extLst>
  </p:cSld>
  <p:clrMapOvr>
    <a:masterClrMapping/>
  </p:clrMapOvr>
  <p:transition spd="slow" advTm="15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t>01/07/2019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t>‹N°›</a:t>
            </a:fld>
            <a:endParaRPr lang="fr-F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0606828"/>
      </p:ext>
    </p:extLst>
  </p:cSld>
  <p:clrMapOvr>
    <a:masterClrMapping/>
  </p:clrMapOvr>
  <p:transition spd="slow" advTm="15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t>01/07/2019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t>‹N°›</a:t>
            </a:fld>
            <a:endParaRPr lang="fr-F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3505055"/>
      </p:ext>
    </p:extLst>
  </p:cSld>
  <p:clrMapOvr>
    <a:masterClrMapping/>
  </p:clrMapOvr>
  <p:transition spd="slow" advTm="15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t>01/07/2019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t>‹N°›</a:t>
            </a:fld>
            <a:endParaRPr lang="fr-F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0526733"/>
      </p:ext>
    </p:extLst>
  </p:cSld>
  <p:clrMapOvr>
    <a:masterClrMapping/>
  </p:clrMapOvr>
  <p:transition spd="slow" advTm="15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t>01/07/2019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8016599"/>
      </p:ext>
    </p:extLst>
  </p:cSld>
  <p:clrMapOvr>
    <a:masterClrMapping/>
  </p:clrMapOvr>
  <p:transition spd="slow" advTm="15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t>01/07/2019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t>‹N°›</a:t>
            </a:fld>
            <a:endParaRPr lang="fr-F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8140036"/>
      </p:ext>
    </p:extLst>
  </p:cSld>
  <p:clrMapOvr>
    <a:masterClrMapping/>
  </p:clrMapOvr>
  <p:transition spd="slow" advTm="15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B794667-A641-4350-A097-91B750120E08}" type="datetimeFigureOut">
              <a:rPr lang="fr-FR" smtClean="0"/>
              <a:t>01/07/2019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t>‹N°›</a:t>
            </a:fld>
            <a:endParaRPr lang="fr-F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8900575"/>
      </p:ext>
    </p:extLst>
  </p:cSld>
  <p:clrMapOvr>
    <a:masterClrMapping/>
  </p:clrMapOvr>
  <p:transition spd="slow" advTm="15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94667-A641-4350-A097-91B750120E08}" type="datetimeFigureOut">
              <a:rPr lang="fr-FR" smtClean="0"/>
              <a:t>01/07/2019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9CC1B9F-10B8-482A-80DF-B365B4AAE460}" type="slidenum">
              <a:rPr lang="fr-FR" smtClean="0"/>
              <a:t>‹N°›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7269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ransition spd="slow" advTm="15000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5DC0618-8CFB-49F7-837C-66D2F02F85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5722" y="818322"/>
            <a:ext cx="8915399" cy="2262781"/>
          </a:xfrm>
        </p:spPr>
        <p:txBody>
          <a:bodyPr>
            <a:noAutofit/>
          </a:bodyPr>
          <a:lstStyle/>
          <a:p>
            <a:r>
              <a:rPr lang="fr-FR" sz="4800" dirty="0">
                <a:solidFill>
                  <a:srgbClr val="002060"/>
                </a:solidFill>
              </a:rPr>
              <a:t>Test sur </a:t>
            </a:r>
            <a:r>
              <a:rPr lang="fr-FR" sz="4800" dirty="0" smtClean="0">
                <a:solidFill>
                  <a:srgbClr val="002060"/>
                </a:solidFill>
              </a:rPr>
              <a:t>les enchaînements d’opérations avec parenthèses</a:t>
            </a:r>
            <a:endParaRPr lang="fr-FR" sz="4800" dirty="0">
              <a:solidFill>
                <a:srgbClr val="002060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EA2FB9E7-2640-4B39-BE63-21B4FF9D5C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0279" y="3382721"/>
            <a:ext cx="9144000" cy="1655762"/>
          </a:xfrm>
        </p:spPr>
        <p:txBody>
          <a:bodyPr>
            <a:normAutofit fontScale="92500" lnSpcReduction="20000"/>
          </a:bodyPr>
          <a:lstStyle/>
          <a:p>
            <a:endParaRPr lang="fr-FR" dirty="0"/>
          </a:p>
          <a:p>
            <a:pPr algn="ctr"/>
            <a:r>
              <a:rPr lang="fr-FR" sz="3200" b="1" dirty="0"/>
              <a:t>Attention : vous avez </a:t>
            </a:r>
            <a:r>
              <a:rPr lang="fr-FR" sz="3200" b="1" dirty="0" smtClean="0"/>
              <a:t>droit entre </a:t>
            </a:r>
          </a:p>
          <a:p>
            <a:pPr algn="ctr"/>
            <a:r>
              <a:rPr lang="fr-FR" sz="3200" b="1" dirty="0" smtClean="0"/>
              <a:t>20 et 25 </a:t>
            </a:r>
            <a:r>
              <a:rPr lang="fr-FR" sz="3200" b="1" dirty="0"/>
              <a:t>secondes par calcul</a:t>
            </a:r>
          </a:p>
        </p:txBody>
      </p:sp>
      <p:pic>
        <p:nvPicPr>
          <p:cNvPr id="1028" name="Picture 4" descr="Résultat de recherche d'images pour &quot;attention&quot;">
            <a:extLst>
              <a:ext uri="{FF2B5EF4-FFF2-40B4-BE49-F238E27FC236}">
                <a16:creationId xmlns:a16="http://schemas.microsoft.com/office/drawing/2014/main" xmlns="" id="{1BD84AFF-6F4A-430E-A589-ABA611E374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272" y="3728591"/>
            <a:ext cx="2381450" cy="1983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8478980"/>
      </p:ext>
    </p:extLst>
  </p:cSld>
  <p:clrMapOvr>
    <a:masterClrMapping/>
  </p:clrMapOvr>
  <p:transition spd="slow" advTm="15000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id="{51737B0E-F5D5-4887-BADE-A37D1E7A552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fr-FR" sz="8000" b="0" i="1" smtClean="0">
                        <a:latin typeface="Cambria Math"/>
                      </a:rPr>
                      <m:t>[5+</m:t>
                    </m:r>
                    <m:d>
                      <m:dPr>
                        <m:ctrlPr>
                          <a:rPr lang="fr-FR" sz="80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fr-FR" sz="8000" b="0" i="1" smtClean="0">
                            <a:latin typeface="Cambria Math"/>
                          </a:rPr>
                          <m:t>9 −6</m:t>
                        </m:r>
                      </m:e>
                    </m:d>
                    <m:r>
                      <a:rPr lang="fr-FR" sz="8000" b="0" i="1" smtClean="0">
                        <a:latin typeface="Cambria Math"/>
                      </a:rPr>
                      <m:t>]</m:t>
                    </m:r>
                  </m:oMath>
                </a14:m>
                <a:r>
                  <a:rPr lang="fr-FR" sz="8000" dirty="0" smtClean="0"/>
                  <a:t> x </a:t>
                </a:r>
                <a:r>
                  <a:rPr lang="fr-FR" sz="8000" dirty="0"/>
                  <a:t>5</a:t>
                </a:r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1737B0E-F5D5-4887-BADE-A37D1E7A552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459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Calcul </a:t>
            </a:r>
            <a:r>
              <a:rPr lang="fr-FR" sz="2800" dirty="0" smtClean="0"/>
              <a:t>9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775662483"/>
      </p:ext>
    </p:extLst>
  </p:cSld>
  <p:clrMapOvr>
    <a:masterClrMapping/>
  </p:clrMapOvr>
  <p:transition spd="slow" advTm="25000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id="{32C14566-695D-46F4-ACC3-1B5E84EF52E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fr-FR" sz="8000" i="1" smtClean="0">
                        <a:latin typeface="Cambria Math"/>
                      </a:rPr>
                      <m:t>[</m:t>
                    </m:r>
                    <m:r>
                      <a:rPr lang="fr-FR" sz="8000" b="0" i="1" smtClean="0">
                        <a:latin typeface="Cambria Math"/>
                      </a:rPr>
                      <m:t>4</m:t>
                    </m:r>
                    <m:r>
                      <a:rPr lang="fr-FR" sz="8000" i="1">
                        <a:latin typeface="Cambria Math"/>
                      </a:rPr>
                      <m:t>×</m:t>
                    </m:r>
                  </m:oMath>
                </a14:m>
                <a:r>
                  <a:rPr lang="fr-FR" sz="8000" dirty="0" smtClean="0"/>
                  <a:t> </a:t>
                </a:r>
                <a:r>
                  <a:rPr lang="fr-FR" sz="8000" dirty="0"/>
                  <a:t>6</a:t>
                </a:r>
                <a:r>
                  <a:rPr lang="fr-FR" sz="8000" dirty="0" smtClean="0"/>
                  <a:t> – 16 : 2] : </a:t>
                </a:r>
                <a:r>
                  <a:rPr lang="fr-FR" sz="8000" dirty="0"/>
                  <a:t>8</a:t>
                </a:r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32C14566-695D-46F4-ACC3-1B5E84EF52E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459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Calcul </a:t>
            </a:r>
            <a:r>
              <a:rPr lang="fr-FR" sz="2800" dirty="0" smtClean="0"/>
              <a:t>10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756551913"/>
      </p:ext>
    </p:extLst>
  </p:cSld>
  <p:clrMapOvr>
    <a:masterClrMapping/>
  </p:clrMapOvr>
  <p:transition spd="slow" advTm="25000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5DC0618-8CFB-49F7-837C-66D2F02F85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5722" y="818322"/>
            <a:ext cx="8915399" cy="2262781"/>
          </a:xfrm>
        </p:spPr>
        <p:txBody>
          <a:bodyPr/>
          <a:lstStyle/>
          <a:p>
            <a:r>
              <a:rPr lang="fr-FR" dirty="0" smtClean="0">
                <a:solidFill>
                  <a:srgbClr val="002060"/>
                </a:solidFill>
              </a:rPr>
              <a:t>LE TEST EST TERMINE</a:t>
            </a:r>
            <a:endParaRPr lang="fr-F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366311"/>
      </p:ext>
    </p:extLst>
  </p:cSld>
  <p:clrMapOvr>
    <a:masterClrMapping/>
  </p:clrMapOvr>
  <p:transition spd="slow" advTm="8000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id="{2E53360C-7C58-4D2E-9D1F-9A724DC2B7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fr-FR" sz="8000" i="1" smtClean="0">
                          <a:latin typeface="Cambria Math"/>
                        </a:rPr>
                        <m:t>1</m:t>
                      </m:r>
                      <m:r>
                        <a:rPr lang="fr-FR" sz="8000" b="0" i="1" smtClean="0">
                          <a:latin typeface="Cambria Math"/>
                        </a:rPr>
                        <m:t>6+(9−4)</m:t>
                      </m:r>
                    </m:oMath>
                  </m:oMathPara>
                </a14:m>
                <a:endParaRPr lang="fr-FR" sz="8000" dirty="0"/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2E53360C-7C58-4D2E-9D1F-9A724DC2B7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Calcul 1</a:t>
            </a:r>
          </a:p>
        </p:txBody>
      </p:sp>
    </p:spTree>
    <p:extLst>
      <p:ext uri="{BB962C8B-B14F-4D97-AF65-F5344CB8AC3E}">
        <p14:creationId xmlns:p14="http://schemas.microsoft.com/office/powerpoint/2010/main" val="3509114490"/>
      </p:ext>
    </p:extLst>
  </p:cSld>
  <p:clrMapOvr>
    <a:masterClrMapping/>
  </p:clrMapOvr>
  <p:transition spd="slow" advTm="20000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id="{DBE2557E-DFDB-4480-93E7-803F09BFD03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000" i="1" smtClean="0">
                          <a:latin typeface="Cambria Math"/>
                        </a:rPr>
                        <m:t>(</m:t>
                      </m:r>
                      <m:r>
                        <a:rPr lang="fr-FR" sz="8000" b="0" i="1" smtClean="0">
                          <a:latin typeface="Cambria Math"/>
                        </a:rPr>
                        <m:t>8+3</m:t>
                      </m:r>
                      <m:r>
                        <a:rPr lang="fr-FR" sz="8000" i="1">
                          <a:latin typeface="Cambria Math"/>
                        </a:rPr>
                        <m:t>)×</m:t>
                      </m:r>
                      <m:r>
                        <a:rPr lang="fr-FR" sz="8000" b="0" i="1" smtClean="0">
                          <a:latin typeface="Cambria Math"/>
                        </a:rPr>
                        <m:t>7</m:t>
                      </m:r>
                      <m:r>
                        <a:rPr lang="fr-FR" sz="8000" i="1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fr-FR" sz="8000" dirty="0"/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DBE2557E-DFDB-4480-93E7-803F09BFD03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Calcul </a:t>
            </a:r>
            <a:r>
              <a:rPr lang="fr-FR" sz="2800" dirty="0" smtClean="0"/>
              <a:t>2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211103401"/>
      </p:ext>
    </p:extLst>
  </p:cSld>
  <p:clrMapOvr>
    <a:masterClrMapping/>
  </p:clrMapOvr>
  <p:transition spd="slow" advTm="20000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id="{415CA7A5-0403-4C62-A49F-939BFDE3BC9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000" i="1" smtClean="0">
                          <a:latin typeface="Cambria Math"/>
                        </a:rPr>
                        <m:t>5</m:t>
                      </m:r>
                      <m:r>
                        <a:rPr lang="fr-FR" sz="8000" b="0" i="1" smtClean="0">
                          <a:latin typeface="Cambria Math"/>
                        </a:rPr>
                        <m:t>6 :(12 −5)</m:t>
                      </m:r>
                    </m:oMath>
                  </m:oMathPara>
                </a14:m>
                <a:endParaRPr lang="fr-FR" sz="8000" dirty="0"/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415CA7A5-0403-4C62-A49F-939BFDE3BC9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Calcul </a:t>
            </a:r>
            <a:r>
              <a:rPr lang="fr-FR" sz="2800" dirty="0" smtClean="0"/>
              <a:t>3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241057434"/>
      </p:ext>
    </p:extLst>
  </p:cSld>
  <p:clrMapOvr>
    <a:masterClrMapping/>
  </p:clrMapOvr>
  <p:transition spd="slow" advTm="20000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id="{33490C47-540F-42BF-A0BB-B514D859ECE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fr-FR" sz="80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fr-FR" sz="8000" b="0" i="1" smtClean="0">
                            <a:latin typeface="Cambria Math"/>
                          </a:rPr>
                          <m:t>15 −9,9</m:t>
                        </m:r>
                      </m:e>
                    </m:d>
                    <m:r>
                      <a:rPr lang="fr-FR" sz="8000" i="1">
                        <a:latin typeface="Cambria Math"/>
                      </a:rPr>
                      <m:t>×</m:t>
                    </m:r>
                  </m:oMath>
                </a14:m>
                <a:r>
                  <a:rPr lang="fr-FR" sz="8000" dirty="0" smtClean="0"/>
                  <a:t> 3</a:t>
                </a:r>
                <a:endParaRPr lang="fr-FR" sz="8000" dirty="0"/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33490C47-540F-42BF-A0BB-B514D859ECE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459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Calcul </a:t>
            </a:r>
            <a:r>
              <a:rPr lang="fr-FR" sz="2800" dirty="0" smtClean="0"/>
              <a:t>4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140660601"/>
      </p:ext>
    </p:extLst>
  </p:cSld>
  <p:clrMapOvr>
    <a:masterClrMapping/>
  </p:clrMapOvr>
  <p:transition spd="slow" advTm="25000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id="{6AEFE931-52A0-4CBB-BCE6-3BA259590BA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sz="8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fr-FR" sz="8000" b="0" i="1" smtClean="0">
                              <a:latin typeface="Cambria Math"/>
                            </a:rPr>
                            <m:t>7+2</m:t>
                          </m:r>
                        </m:e>
                      </m:d>
                      <m:r>
                        <a:rPr lang="fr-FR" sz="8000" i="1">
                          <a:latin typeface="Cambria Math"/>
                        </a:rPr>
                        <m:t>×(</m:t>
                      </m:r>
                      <m:r>
                        <a:rPr lang="fr-FR" sz="8000" b="0" i="1" smtClean="0">
                          <a:latin typeface="Cambria Math"/>
                        </a:rPr>
                        <m:t>9−</m:t>
                      </m:r>
                      <m:r>
                        <a:rPr lang="fr-FR" sz="8000" i="1">
                          <a:latin typeface="Cambria Math"/>
                        </a:rPr>
                        <m:t>4)</m:t>
                      </m:r>
                    </m:oMath>
                  </m:oMathPara>
                </a14:m>
                <a:endParaRPr lang="fr-FR" sz="8000" dirty="0"/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6AEFE931-52A0-4CBB-BCE6-3BA259590BA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Calcul </a:t>
            </a:r>
            <a:r>
              <a:rPr lang="fr-FR" sz="2800" dirty="0" smtClean="0"/>
              <a:t>5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296607038"/>
      </p:ext>
    </p:extLst>
  </p:cSld>
  <p:clrMapOvr>
    <a:masterClrMapping/>
  </p:clrMapOvr>
  <p:transition spd="slow" advTm="20000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id="{C65DD68B-10ED-4635-8CD9-825DA7ADADD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fr-FR" sz="8000" i="1">
                        <a:latin typeface="Cambria Math"/>
                      </a:rPr>
                      <m:t>6</m:t>
                    </m:r>
                    <m:r>
                      <a:rPr lang="fr-FR" sz="8000" b="0" i="1" smtClean="0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fr-FR" sz="80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fr-FR" sz="8000" b="0" i="1" smtClean="0">
                            <a:latin typeface="Cambria Math"/>
                          </a:rPr>
                          <m:t>3+5</m:t>
                        </m:r>
                      </m:e>
                    </m:d>
                    <m:r>
                      <a:rPr lang="fr-FR" sz="8000" i="1">
                        <a:latin typeface="Cambria Math"/>
                      </a:rPr>
                      <m:t>×</m:t>
                    </m:r>
                  </m:oMath>
                </a14:m>
                <a:r>
                  <a:rPr lang="fr-FR" sz="8000" dirty="0" smtClean="0"/>
                  <a:t> 8</a:t>
                </a:r>
                <a:endParaRPr lang="fr-FR" sz="8000" dirty="0"/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C65DD68B-10ED-4635-8CD9-825DA7ADADD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459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Calcul </a:t>
            </a:r>
            <a:r>
              <a:rPr lang="fr-FR" sz="2800" dirty="0" smtClean="0"/>
              <a:t>6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98490277"/>
      </p:ext>
    </p:extLst>
  </p:cSld>
  <p:clrMapOvr>
    <a:masterClrMapping/>
  </p:clrMapOvr>
  <p:transition spd="slow" advTm="22000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id="{1FC0F43D-A001-4AEE-80AC-57ECDEE97F7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fr-FR" sz="80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fr-FR" sz="8000" b="0" i="1" smtClean="0">
                            <a:latin typeface="Cambria Math"/>
                          </a:rPr>
                          <m:t>2,2+5,3</m:t>
                        </m:r>
                      </m:e>
                    </m:d>
                    <m:r>
                      <a:rPr lang="fr-FR" sz="8000" i="1">
                        <a:latin typeface="Cambria Math"/>
                      </a:rPr>
                      <m:t>×</m:t>
                    </m:r>
                  </m:oMath>
                </a14:m>
                <a:r>
                  <a:rPr lang="fr-FR" sz="8000" dirty="0" smtClean="0"/>
                  <a:t> 2 + 8</a:t>
                </a:r>
                <a:endParaRPr lang="fr-FR" sz="8000" dirty="0"/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1FC0F43D-A001-4AEE-80AC-57ECDEE97F7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459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Calcul </a:t>
            </a:r>
            <a:r>
              <a:rPr lang="fr-FR" sz="2800" dirty="0" smtClean="0"/>
              <a:t>7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408343348"/>
      </p:ext>
    </p:extLst>
  </p:cSld>
  <p:clrMapOvr>
    <a:masterClrMapping/>
  </p:clrMapOvr>
  <p:transition spd="slow" advTm="25000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id="{26B9EDD6-E726-42A5-92F8-5F2AB3755D3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fr-FR" sz="8000" b="0" dirty="0" smtClean="0"/>
                  <a:t>(</a:t>
                </a:r>
                <a:r>
                  <a:rPr lang="fr-FR" sz="8000" dirty="0" smtClean="0"/>
                  <a:t>21</a:t>
                </a:r>
                <a:r>
                  <a:rPr lang="fr-FR" sz="8000" b="0" dirty="0" smtClean="0"/>
                  <a:t> : 3 </a:t>
                </a:r>
                <a14:m>
                  <m:oMath xmlns:m="http://schemas.openxmlformats.org/officeDocument/2006/math">
                    <m:r>
                      <a:rPr lang="fr-FR" sz="8000" b="0" i="1" smtClean="0">
                        <a:latin typeface="Cambria Math"/>
                      </a:rPr>
                      <m:t>−4) :3</m:t>
                    </m:r>
                  </m:oMath>
                </a14:m>
                <a:endParaRPr lang="fr-FR" sz="8000" dirty="0"/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26B9EDD6-E726-42A5-92F8-5F2AB3755D3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459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Calcul </a:t>
            </a:r>
            <a:r>
              <a:rPr lang="fr-FR" sz="2800" dirty="0" smtClean="0"/>
              <a:t>8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439475794"/>
      </p:ext>
    </p:extLst>
  </p:cSld>
  <p:clrMapOvr>
    <a:masterClrMapping/>
  </p:clrMapOvr>
  <p:transition spd="slow" advTm="22000">
    <p:push dir="u"/>
  </p:transition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1383</TotalTime>
  <Words>112</Words>
  <Application>Microsoft Office PowerPoint</Application>
  <PresentationFormat>Personnalisé</PresentationFormat>
  <Paragraphs>25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Galerie</vt:lpstr>
      <vt:lpstr>Test sur les enchaînements d’opérations avec parenthèses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LE TEST EST TERMINE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sur les tables de multiplication</dc:title>
  <dc:creator>Victor</dc:creator>
  <cp:lastModifiedBy>Kévin</cp:lastModifiedBy>
  <cp:revision>28</cp:revision>
  <dcterms:created xsi:type="dcterms:W3CDTF">2017-10-13T11:15:43Z</dcterms:created>
  <dcterms:modified xsi:type="dcterms:W3CDTF">2019-07-01T10:15:41Z</dcterms:modified>
</cp:coreProperties>
</file>