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7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Cliquez pour déplacer la diapo</a:t>
            </a: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9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9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9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4196909C-9D4B-4BE5-9D25-45507BF97E80}" type="slidenum">
              <a:rPr lang="fr-FR" sz="1400" b="0" strike="noStrike" spc="-1">
                <a:latin typeface="Times New Roman"/>
              </a:rPr>
              <a:pPr algn="r"/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6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437E9ED-3144-4279-A017-468045483F6F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14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10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10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>
            <a:noFill/>
          </a:ln>
        </p:spPr>
      </p:pic>
      <p:sp>
        <p:nvSpPr>
          <p:cNvPr id="2" name="Line 2"/>
          <p:cNvSpPr/>
          <p:nvPr/>
        </p:nvSpPr>
        <p:spPr>
          <a:xfrm>
            <a:off x="0" y="6128280"/>
            <a:ext cx="12191760" cy="36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</p:spPr>
        <p:txBody>
          <a:bodyPr bIns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Modifiez le style du titre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A391749-3B15-490C-8773-15CABB14AA29}" type="datetime">
              <a:rPr lang="fr-FR" sz="1000" b="0" strike="noStrike" spc="-1">
                <a:solidFill>
                  <a:srgbClr val="8B8B8B"/>
                </a:solidFill>
                <a:latin typeface="Gill Sans MT"/>
              </a:rPr>
              <a:pPr algn="r">
                <a:lnSpc>
                  <a:spcPct val="100000"/>
                </a:lnSpc>
              </a:pPr>
              <a:t>27/10/2020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ftr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sldNum"/>
          </p:nvPr>
        </p:nvSpPr>
        <p:spPr>
          <a:xfrm>
            <a:off x="1437840" y="798840"/>
            <a:ext cx="810720" cy="50328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A10124F8-D695-4941-96DC-E6B0A9B073AA}" type="slidenum">
              <a:rPr lang="fr-FR" sz="2800" b="0" strike="noStrike" spc="-1">
                <a:solidFill>
                  <a:srgbClr val="B71E42"/>
                </a:solidFill>
                <a:latin typeface="Gill Sans MT"/>
              </a:rPr>
              <a:pPr algn="r">
                <a:lnSpc>
                  <a:spcPct val="100000"/>
                </a:lnSpc>
              </a:pPr>
              <a:t>‹N°›</a:t>
            </a:fld>
            <a:endParaRPr lang="fr-FR" sz="2800" b="0" strike="noStrike" spc="-1">
              <a:latin typeface="Times New Roman"/>
            </a:endParaRPr>
          </a:p>
        </p:txBody>
      </p:sp>
      <p:sp>
        <p:nvSpPr>
          <p:cNvPr id="7" name="Line 7"/>
          <p:cNvSpPr/>
          <p:nvPr/>
        </p:nvSpPr>
        <p:spPr>
          <a:xfrm>
            <a:off x="2417760" y="3528360"/>
            <a:ext cx="8636760" cy="36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Tm="10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>
            <a:noFill/>
          </a:ln>
        </p:spPr>
      </p:pic>
      <p:sp>
        <p:nvSpPr>
          <p:cNvPr id="47" name="Line 2"/>
          <p:cNvSpPr/>
          <p:nvPr/>
        </p:nvSpPr>
        <p:spPr>
          <a:xfrm>
            <a:off x="0" y="6128280"/>
            <a:ext cx="12191760" cy="36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3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Modifiez le style du titre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Modifier les styles du texte du masque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Deuxième niveau</a:t>
            </a:r>
          </a:p>
          <a:p>
            <a:pPr marL="1143000" lvl="2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Troisième niveau</a:t>
            </a:r>
          </a:p>
          <a:p>
            <a:pPr marL="1600200" lvl="3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Quatrième niveau</a:t>
            </a:r>
          </a:p>
          <a:p>
            <a:pPr marL="2057400" lvl="4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Cinquième niveau</a:t>
            </a:r>
          </a:p>
        </p:txBody>
      </p:sp>
      <p:sp>
        <p:nvSpPr>
          <p:cNvPr id="50" name="PlaceHolder 5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40FB01D-B736-4F3B-8382-72BC1DCA786F}" type="datetime">
              <a:rPr lang="fr-FR" sz="1000" b="0" strike="noStrike" spc="-1">
                <a:solidFill>
                  <a:srgbClr val="8B8B8B"/>
                </a:solidFill>
                <a:latin typeface="Gill Sans MT"/>
              </a:rPr>
              <a:pPr algn="r">
                <a:lnSpc>
                  <a:spcPct val="100000"/>
                </a:lnSpc>
              </a:pPr>
              <a:t>27/10/2020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87F79285-2027-4E96-808F-9652AB996DAC}" type="slidenum">
              <a:rPr lang="fr-FR" sz="2800" b="0" strike="noStrike" spc="-1">
                <a:solidFill>
                  <a:srgbClr val="B71E42"/>
                </a:solidFill>
                <a:latin typeface="Gill Sans MT"/>
              </a:rPr>
              <a:pPr algn="r">
                <a:lnSpc>
                  <a:spcPct val="100000"/>
                </a:lnSpc>
              </a:pPr>
              <a:t>‹N°›</a:t>
            </a:fld>
            <a:endParaRPr lang="fr-FR" sz="2800" b="0" strike="noStrike" spc="-1">
              <a:latin typeface="Times New Roman"/>
            </a:endParaRPr>
          </a:p>
        </p:txBody>
      </p:sp>
      <p:sp>
        <p:nvSpPr>
          <p:cNvPr id="53" name="Line 8"/>
          <p:cNvSpPr/>
          <p:nvPr/>
        </p:nvSpPr>
        <p:spPr>
          <a:xfrm>
            <a:off x="1453680" y="1846800"/>
            <a:ext cx="9607680" cy="36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slow" advTm="10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2875680" y="818280"/>
            <a:ext cx="8915040" cy="2262600"/>
          </a:xfrm>
          <a:prstGeom prst="rect">
            <a:avLst/>
          </a:prstGeom>
          <a:noFill/>
          <a:ln>
            <a:noFill/>
          </a:ln>
        </p:spPr>
        <p:txBody>
          <a:bodyPr bIns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600" b="0" strike="noStrike" cap="all" spc="-1">
                <a:solidFill>
                  <a:srgbClr val="002060"/>
                </a:solidFill>
                <a:latin typeface="Gill Sans MT"/>
              </a:rPr>
              <a:t>Test sur les tables de multiplication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3220200" y="33825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endParaRPr lang="fr-FR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fr-FR" sz="3200" b="1" strike="noStrike" cap="all" spc="-1">
                <a:solidFill>
                  <a:srgbClr val="000000"/>
                </a:solidFill>
                <a:latin typeface="Gill Sans MT"/>
              </a:rPr>
              <a:t>Attention : vous avez droit à 10 secondes par calcul</a:t>
            </a:r>
            <a:endParaRPr lang="fr-FR" sz="3200" b="0" strike="noStrike" spc="-1">
              <a:latin typeface="Arial"/>
            </a:endParaRPr>
          </a:p>
        </p:txBody>
      </p:sp>
      <p:pic>
        <p:nvPicPr>
          <p:cNvPr id="98" name="Picture 4"/>
          <p:cNvPicPr/>
          <p:nvPr/>
        </p:nvPicPr>
        <p:blipFill>
          <a:blip r:embed="rId2"/>
          <a:stretch/>
        </p:blipFill>
        <p:spPr>
          <a:xfrm>
            <a:off x="494280" y="3728520"/>
            <a:ext cx="2381040" cy="1982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9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50843FC3-3A22-45E8-8130-FDB3465F21E5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5 × 6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10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BE15DA75-89DE-4E3A-AEF4-3139754374AE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24 ÷ 8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11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8F0BF35B-24D1-46B0-A2A1-7FFBB93338B0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Dans 64,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combien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de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fois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8 ?</a:t>
            </a: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12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57E1409D-886D-4017-88B3-68F899D0D891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12 ÷ 3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13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7B9B3657-579E-4643-8C63-E8B73833538C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Dans 25,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combien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de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fois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5 ?</a:t>
            </a: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14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33B75581-1EAB-4E18-ACF8-47AE48741B69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9 × 8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15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1719661B-FDAC-4432-BCC4-F3851C970DC7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Dans 21,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combien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de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fois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3 ?</a:t>
            </a: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16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969A419-D00F-40D9-A0B2-A8F1F604A494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56 ÷ 7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17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89AA6101-46CA-46C8-8803-1E13D8282C8C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Dans 54,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combien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de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fois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6 ?</a:t>
            </a: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18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104AC3E5-6404-4D6D-8A6F-8C042D6E1708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10 ÷ 5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0BB59D4F-7F0C-47A4-8338-312E056888D0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2 × 9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19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4 × 8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20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F2D80F58-DB4C-4753-91F8-F42F39545E6D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49 ÷ 7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2060"/>
                </a:solidFill>
                <a:latin typeface="Gill Sans MT"/>
              </a:rPr>
              <a:t>FIN DU TEST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2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C2FD2620-5CD4-4D15-882A-E7FD445A9FBD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24 ÷ 6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3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D98F0904-E39D-4EB5-882B-B8677F465073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Dans 20,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combien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de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fois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4 ?</a:t>
            </a: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4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3547CFEA-A0F2-4A8E-91C1-D7A445C378E3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6 × 8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5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B10C13C2-B857-4426-B48F-0A637BA1E0FB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Dans 36,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combien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de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fois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9 ?</a:t>
            </a: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6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3EC1624-5CB2-4369-BDD5-E5F6F9627A5A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45 ÷ 5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7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D2F618F6-F308-45A2-ABDC-CC732CBFD595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Dans 12,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combien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de </a:t>
            </a:r>
            <a:r>
              <a:rPr lang="en-US" sz="6000" spc="-1" dirty="0" err="1">
                <a:solidFill>
                  <a:srgbClr val="000000"/>
                </a:solidFill>
                <a:latin typeface="Times New Roman"/>
              </a:rPr>
              <a:t>fois</a:t>
            </a:r>
            <a:r>
              <a:rPr lang="en-US" sz="6000" spc="-1" dirty="0">
                <a:solidFill>
                  <a:srgbClr val="000000"/>
                </a:solidFill>
                <a:latin typeface="Times New Roman"/>
              </a:rPr>
              <a:t> 6 ? </a:t>
            </a: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8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27C29490-026D-4BE0-AF5F-77FAE824CA8C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42 ÷ 7</a:t>
            </a: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1662</TotalTime>
  <Words>155</Words>
  <Application>Microsoft Office PowerPoint</Application>
  <PresentationFormat>Grand écran</PresentationFormat>
  <Paragraphs>45</Paragraphs>
  <Slides>22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9" baseType="lpstr">
      <vt:lpstr>Arial</vt:lpstr>
      <vt:lpstr>Gill Sans MT</vt:lpstr>
      <vt:lpstr>Symbol</vt:lpstr>
      <vt:lpstr>Times New Roman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Cécile Onillon</cp:lastModifiedBy>
  <cp:revision>34</cp:revision>
  <dcterms:created xsi:type="dcterms:W3CDTF">2017-10-13T11:15:43Z</dcterms:created>
  <dcterms:modified xsi:type="dcterms:W3CDTF">2020-10-27T13:47:12Z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Personnalisé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32</vt:i4>
  </property>
</Properties>
</file>