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10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27/10/2020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27/10/2020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2060"/>
                </a:solidFill>
                <a:latin typeface="Gill Sans MT"/>
              </a:rPr>
              <a:t>Test sur les tables de multiplication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Attention : vous avez droit à 10 secondes par calcul</a:t>
            </a:r>
            <a:endParaRPr lang="fr-FR" sz="3200" b="0" strike="noStrike" spc="-1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× 6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24 ÷ 8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12 ÷ 3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25,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× 8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21,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3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56 ÷ 7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9AA6101-46CA-46C8-8803-1E13D8282C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54,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104AC3E5-6404-4D6D-8A6F-8C042D6E1708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10 ÷ 5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× 9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× 8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F2D80F58-DB4C-4753-91F8-F42F39545E6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49 ÷ 7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24 ÷ 6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D98F0904-E39D-4EB5-882B-B8677F46507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× 8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B10C13C2-B857-4426-B48F-0A637BA1E0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45 ÷ 5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6 ? 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42 ÷ 7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1662</TotalTime>
  <Words>155</Words>
  <Application>Microsoft Office PowerPoint</Application>
  <PresentationFormat>Grand écran</PresentationFormat>
  <Paragraphs>45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Arial</vt:lpstr>
      <vt:lpstr>Gill Sans MT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Cécile Onillon</cp:lastModifiedBy>
  <cp:revision>34</cp:revision>
  <dcterms:created xsi:type="dcterms:W3CDTF">2017-10-13T11:15:43Z</dcterms:created>
  <dcterms:modified xsi:type="dcterms:W3CDTF">2020-10-27T13:47:12Z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