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8" r:id="rId3"/>
    <p:sldId id="310" r:id="rId4"/>
    <p:sldId id="311" r:id="rId5"/>
    <p:sldId id="312" r:id="rId6"/>
    <p:sldId id="313" r:id="rId7"/>
    <p:sldId id="322" r:id="rId8"/>
    <p:sldId id="320" r:id="rId9"/>
    <p:sldId id="321" r:id="rId10"/>
    <p:sldId id="323" r:id="rId11"/>
    <p:sldId id="324" r:id="rId12"/>
    <p:sldId id="30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8" autoAdjust="0"/>
    <p:restoredTop sz="86429" autoAdjust="0"/>
  </p:normalViewPr>
  <p:slideViewPr>
    <p:cSldViewPr snapToGrid="0">
      <p:cViewPr varScale="1">
        <p:scale>
          <a:sx n="73" d="100"/>
          <a:sy n="73" d="100"/>
        </p:scale>
        <p:origin x="-126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60794904"/>
      </p:ext>
    </p:extLst>
  </p:cSld>
  <p:clrMapOvr>
    <a:masterClrMapping/>
  </p:clrMapOvr>
  <p:transition spd="slow" advTm="8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26496204"/>
      </p:ext>
    </p:extLst>
  </p:cSld>
  <p:clrMapOvr>
    <a:masterClrMapping/>
  </p:clrMapOvr>
  <p:transition spd="slow" advTm="8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33078216"/>
      </p:ext>
    </p:extLst>
  </p:cSld>
  <p:clrMapOvr>
    <a:masterClrMapping/>
  </p:clrMapOvr>
  <p:transition spd="slow" advTm="8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0182716"/>
      </p:ext>
    </p:extLst>
  </p:cSld>
  <p:clrMapOvr>
    <a:masterClrMapping/>
  </p:clrMapOvr>
  <p:transition spd="slow" advTm="8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39117409"/>
      </p:ext>
    </p:extLst>
  </p:cSld>
  <p:clrMapOvr>
    <a:masterClrMapping/>
  </p:clrMapOvr>
  <p:transition spd="slow" advTm="8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440606828"/>
      </p:ext>
    </p:extLst>
  </p:cSld>
  <p:clrMapOvr>
    <a:masterClrMapping/>
  </p:clrMapOvr>
  <p:transition spd="slow" advTm="8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07/11/2021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3505055"/>
      </p:ext>
    </p:extLst>
  </p:cSld>
  <p:clrMapOvr>
    <a:masterClrMapping/>
  </p:clrMapOvr>
  <p:transition spd="slow" advTm="8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07/11/2021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80526733"/>
      </p:ext>
    </p:extLst>
  </p:cSld>
  <p:clrMapOvr>
    <a:masterClrMapping/>
  </p:clrMapOvr>
  <p:transition spd="slow" advTm="8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07/11/2021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08016599"/>
      </p:ext>
    </p:extLst>
  </p:cSld>
  <p:clrMapOvr>
    <a:masterClrMapping/>
  </p:clrMapOvr>
  <p:transition spd="slow" advTm="8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07/11/2021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18140036"/>
      </p:ext>
    </p:extLst>
  </p:cSld>
  <p:clrMapOvr>
    <a:masterClrMapping/>
  </p:clrMapOvr>
  <p:transition spd="slow" advTm="8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07/11/2021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38900575"/>
      </p:ext>
    </p:extLst>
  </p:cSld>
  <p:clrMapOvr>
    <a:masterClrMapping/>
  </p:clrMapOvr>
  <p:transition spd="slow" advTm="8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07/11/2021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8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rgbClr val="002060"/>
                </a:solidFill>
              </a:rPr>
              <a:t>Test </a:t>
            </a:r>
            <a:r>
              <a:rPr lang="fr-FR" dirty="0" smtClean="0">
                <a:solidFill>
                  <a:srgbClr val="002060"/>
                </a:solidFill>
              </a:rPr>
              <a:t>N°6</a:t>
            </a:r>
            <a:endParaRPr lang="fr-FR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1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</a:t>
            </a:r>
            <a:r>
              <a:rPr lang="fr-FR" sz="3200" b="1" dirty="0" smtClean="0"/>
              <a:t>avez</a:t>
            </a:r>
            <a:r>
              <a:rPr lang="fr-FR" sz="3200" b="1" baseline="0" dirty="0" smtClean="0"/>
              <a:t> </a:t>
            </a:r>
            <a:r>
              <a:rPr lang="fr-FR" sz="3200" b="1" dirty="0" smtClean="0"/>
              <a:t>droit entre 15 et </a:t>
            </a:r>
            <a:r>
              <a:rPr lang="fr-FR" sz="3200" b="1" dirty="0" smtClean="0"/>
              <a:t>35 </a:t>
            </a:r>
            <a:r>
              <a:rPr lang="fr-FR" sz="3200" b="1" dirty="0" smtClean="0"/>
              <a:t>secondes par calcul. </a:t>
            </a:r>
            <a:endParaRPr lang="fr-FR" sz="3200" b="1" dirty="0"/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78478980"/>
      </p:ext>
    </p:extLst>
  </p:cSld>
  <p:clrMapOvr>
    <a:masterClrMapping/>
  </p:clrMapOvr>
  <p:transition spd="slow" advTm="7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Quels sont le quotient et le reste dans la division euclidienne de 66 par 8 ? 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ZoneTexte 2"/>
              <p:cNvSpPr txBox="1"/>
              <p:nvPr/>
            </p:nvSpPr>
            <p:spPr>
              <a:xfrm>
                <a:off x="4545873" y="3396343"/>
                <a:ext cx="3344093" cy="12835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54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fr-FR" sz="5400" dirty="0" smtClean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5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smtClean="0">
                            <a:latin typeface="Cambria Math"/>
                          </a:rPr>
                          <m:t>7</m:t>
                        </m:r>
                      </m:num>
                      <m:den>
                        <m:r>
                          <a:rPr lang="fr-FR" sz="5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fr-FR" sz="5400" b="0" i="1" smtClean="0">
                        <a:latin typeface="Cambria Math"/>
                      </a:rPr>
                      <m:t> </m:t>
                    </m:r>
                    <m:r>
                      <a:rPr lang="fr-FR" sz="5400" b="0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fr-FR" sz="5400" dirty="0" smtClean="0"/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5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fr-FR" sz="5400" b="0" i="1" dirty="0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fr-FR" sz="5400" b="0" i="1" dirty="0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fr-FR" dirty="0"/>
              </a:p>
            </p:txBody>
          </p:sp>
        </mc:Choice>
        <mc:Fallback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873" y="3396343"/>
                <a:ext cx="3344093" cy="1283557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t="-474" b="-1279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1451580" y="2015732"/>
            <a:ext cx="9037894" cy="3183285"/>
          </a:xfrm>
        </p:spPr>
        <p:txBody>
          <a:bodyPr>
            <a:normAutofit/>
          </a:bodyPr>
          <a:lstStyle/>
          <a:p>
            <a:pPr lvl="0" algn="ctr">
              <a:buClr>
                <a:srgbClr val="B71E42"/>
              </a:buClr>
              <a:buNone/>
            </a:pPr>
            <a:r>
              <a:rPr lang="fr-FR" sz="6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Calculer</a:t>
            </a:r>
            <a:endParaRPr lang="fr-FR" sz="6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FIN DU TEST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 spd="slow" advTm="8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</a:t>
            </a: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3945526" y="3223486"/>
          <a:ext cx="5235421" cy="1387702"/>
        </p:xfrm>
        <a:graphic>
          <a:graphicData uri="http://schemas.openxmlformats.org/presentationml/2006/ole">
            <p:oleObj spid="_x0000_s1026" name="Equation" r:id="rId3" imgW="1054080" imgH="279360" progId="Equation.DSMT4">
              <p:embed/>
            </p:oleObj>
          </a:graphicData>
        </a:graphic>
      </p:graphicFrame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9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 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8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23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+ 12</a:t>
            </a:r>
          </a:p>
          <a:p>
            <a:pPr algn="ctr">
              <a:buNone/>
            </a:pP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</a:t>
            </a:r>
          </a:p>
          <a:p>
            <a:pPr algn="ctr">
              <a:buNone/>
            </a:pP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(2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8)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7200" dirty="0" smtClean="0">
                <a:latin typeface="Times New Roman" pitchFamily="18" charset="0"/>
                <a:cs typeface="Times New Roman" pitchFamily="18" charset="0"/>
              </a:rPr>
              <a:t>Calculer 10 % de 158 g</a:t>
            </a:r>
          </a:p>
        </p:txBody>
      </p:sp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Calculer pour </a:t>
            </a:r>
            <a:r>
              <a:rPr lang="fr-FR" sz="6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3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²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Symbol"/>
              <a:buChar char="-"/>
            </a:pP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33047" y="2015732"/>
            <a:ext cx="11207262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Factoriser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27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12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55190" y="2015732"/>
            <a:ext cx="10174364" cy="3450613"/>
          </a:xfrm>
        </p:spPr>
        <p:txBody>
          <a:bodyPr anchor="t"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Décomposer en produit de facteurs premiers</a:t>
            </a:r>
          </a:p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45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Développer et réduire</a:t>
            </a:r>
          </a:p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(8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3)(5</a:t>
            </a:r>
            <a:r>
              <a:rPr lang="fr-FR" sz="80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2)</a:t>
            </a:r>
          </a:p>
          <a:p>
            <a:pPr algn="ctr"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1744</TotalTime>
  <Words>107</Words>
  <Application>Microsoft Office PowerPoint</Application>
  <PresentationFormat>Personnalisé</PresentationFormat>
  <Paragraphs>34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N°6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FIN DU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79</cp:revision>
  <dcterms:created xsi:type="dcterms:W3CDTF">2017-10-13T11:15:43Z</dcterms:created>
  <dcterms:modified xsi:type="dcterms:W3CDTF">2021-11-07T08:07:31Z</dcterms:modified>
</cp:coreProperties>
</file>