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sans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</a:t>
            </a:r>
            <a:r>
              <a:rPr lang="fr-FR" sz="3200" b="1" smtClean="0"/>
              <a:t>et </a:t>
            </a:r>
            <a:r>
              <a:rPr lang="fr-FR" sz="3200" b="1" smtClean="0"/>
              <a:t>25 </a:t>
            </a:r>
            <a:r>
              <a:rPr lang="fr-FR" sz="3200" b="1" dirty="0" smtClean="0"/>
              <a:t>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6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5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7 + 13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75662483"/>
      </p:ext>
    </p:extLst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5</m:t>
                    </m:r>
                    <m:r>
                      <a:rPr lang="fr-FR" sz="8000" b="0" i="1" smtClean="0">
                        <a:latin typeface="Cambria Math"/>
                      </a:rPr>
                      <m:t>5</m:t>
                    </m:r>
                    <m:r>
                      <a:rPr lang="fr-FR" sz="8000" i="1" smtClean="0">
                        <a:latin typeface="Cambria Math"/>
                      </a:rPr>
                      <m:t> :</m:t>
                    </m:r>
                    <m:r>
                      <a:rPr lang="fr-FR" sz="8000" b="0" i="1" smtClean="0">
                        <a:latin typeface="Cambria Math"/>
                      </a:rPr>
                      <m:t>5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2</m:t>
                    </m:r>
                    <m:r>
                      <a:rPr lang="fr-FR" sz="8000" i="1">
                        <a:latin typeface="Cambria Math"/>
                      </a:rPr>
                      <m:t>,2×</m:t>
                    </m:r>
                  </m:oMath>
                </a14:m>
                <a:r>
                  <a:rPr lang="fr-FR" sz="8000" dirty="0" smtClean="0"/>
                  <a:t> 5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7+6 −5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3509114490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6 −15 −7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+7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41057434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8×</m:t>
                    </m:r>
                  </m:oMath>
                </a14:m>
                <a:r>
                  <a:rPr lang="fr-FR" sz="8000" dirty="0" smtClean="0"/>
                  <a:t> 8 – 5 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40660601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8 −36 :9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6×</m:t>
                    </m:r>
                  </m:oMath>
                </a14:m>
                <a:r>
                  <a:rPr lang="fr-FR" sz="8000" dirty="0" smtClean="0"/>
                  <a:t> 5 : 2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490277"/>
      </p:ext>
    </p:extLst>
  </p:cSld>
  <p:clrMapOvr>
    <a:masterClrMapping/>
  </p:clrMapOvr>
  <p:transition spd="slow" advTm="17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19 :2+4,5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8343348"/>
      </p:ext>
    </p:extLst>
  </p:cSld>
  <p:clrMapOvr>
    <a:masterClrMapping/>
  </p:clrMapOvr>
  <p:transition spd="slow" advTm="22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9,</m:t>
                    </m:r>
                    <m:r>
                      <a:rPr lang="fr-FR" sz="8000" b="0" i="1" smtClean="0">
                        <a:latin typeface="Cambria Math"/>
                      </a:rPr>
                      <m:t>8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3</m:t>
                    </m:r>
                    <m:r>
                      <a:rPr lang="fr-FR" sz="8000" i="1">
                        <a:latin typeface="Cambria Math"/>
                      </a:rPr>
                      <m:t>,1×</m:t>
                    </m:r>
                  </m:oMath>
                </a14:m>
                <a:r>
                  <a:rPr lang="fr-FR" sz="8000" dirty="0" smtClean="0"/>
                  <a:t> 3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2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1374</TotalTime>
  <Words>89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sans parenthèses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Kevin Le quilliec</cp:lastModifiedBy>
  <cp:revision>24</cp:revision>
  <dcterms:created xsi:type="dcterms:W3CDTF">2017-10-13T11:15:43Z</dcterms:created>
  <dcterms:modified xsi:type="dcterms:W3CDTF">2020-10-29T09:20:16Z</dcterms:modified>
</cp:coreProperties>
</file>