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309" r:id="rId3"/>
    <p:sldId id="310" r:id="rId4"/>
    <p:sldId id="311" r:id="rId5"/>
    <p:sldId id="314" r:id="rId6"/>
    <p:sldId id="316" r:id="rId7"/>
    <p:sldId id="322" r:id="rId8"/>
    <p:sldId id="319" r:id="rId9"/>
    <p:sldId id="321" r:id="rId10"/>
    <p:sldId id="323" r:id="rId11"/>
    <p:sldId id="325" r:id="rId12"/>
    <p:sldId id="30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235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-3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03/11/2019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</a:t>
            </a:r>
            <a:r>
              <a:rPr lang="fr-FR" dirty="0" smtClean="0">
                <a:solidFill>
                  <a:srgbClr val="002060"/>
                </a:solidFill>
              </a:rPr>
              <a:t>N°5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30 secondes </a:t>
            </a:r>
            <a:r>
              <a:rPr lang="fr-FR" sz="3200" b="1" dirty="0"/>
              <a:t>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:a16="http://schemas.microsoft.com/office/drawing/2014/main" xmlns="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9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 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²</a:t>
            </a:r>
            <a:endParaRPr lang="fr-FR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ZoneTexte 3"/>
              <p:cNvSpPr txBox="1"/>
              <p:nvPr/>
            </p:nvSpPr>
            <p:spPr>
              <a:xfrm>
                <a:off x="3921368" y="3391813"/>
                <a:ext cx="5152293" cy="153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fr-FR" sz="6600" dirty="0" smtClean="0"/>
                  <a:t> ÷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fr-FR" sz="6600" b="0" i="1" smtClean="0">
                        <a:latin typeface="Cambria Math"/>
                      </a:rPr>
                      <m:t> − </m:t>
                    </m:r>
                    <m:f>
                      <m:fPr>
                        <m:ctrlPr>
                          <a:rPr lang="fr-FR" sz="6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66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fr-FR" sz="6600" b="0" i="1" smtClean="0">
                            <a:latin typeface="Cambria Math"/>
                          </a:rPr>
                          <m:t>14</m:t>
                        </m:r>
                      </m:den>
                    </m:f>
                    <m:r>
                      <a:rPr lang="fr-FR" sz="6600" b="0" i="1" smtClean="0">
                        <a:latin typeface="Cambria Math"/>
                      </a:rPr>
                      <m:t>)</m:t>
                    </m:r>
                  </m:oMath>
                </a14:m>
                <a:endParaRPr lang="fr-FR" sz="6600" dirty="0"/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1368" y="3391813"/>
                <a:ext cx="5152293" cy="1530099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1992" b="-1394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72940344"/>
      </p:ext>
    </p:extLst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1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Calculer pour </a:t>
            </a:r>
            <a:r>
              <a:rPr lang="fr-FR" sz="4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44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fr-FR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²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Calculer </a:t>
            </a: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4944696" y="3116627"/>
          <a:ext cx="2722408" cy="1103679"/>
        </p:xfrm>
        <a:graphic>
          <a:graphicData uri="http://schemas.openxmlformats.org/presentationml/2006/ole">
            <p:oleObj spid="_x0000_s1026" name="Equation" r:id="rId3" imgW="469800" imgH="190440" progId="Equation.DSMT4">
              <p:embed/>
            </p:oleObj>
          </a:graphicData>
        </a:graphic>
      </p:graphicFrame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2015732"/>
            <a:ext cx="9896359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Calculer 20 % de 55 €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5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l’écriture décimale de 28,3 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7082202" y="3135312"/>
          <a:ext cx="1839068" cy="1014658"/>
        </p:xfrm>
        <a:graphic>
          <a:graphicData uri="http://schemas.openxmlformats.org/presentationml/2006/ole">
            <p:oleObj spid="_x0000_s2050" name="Equation" r:id="rId3" imgW="368280" imgH="203040" progId="Equation.DSMT4">
              <p:embed/>
            </p:oleObj>
          </a:graphicData>
        </a:graphic>
      </p:graphicFrame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3047" y="2015732"/>
            <a:ext cx="11207262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Factoriser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49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²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7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7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Quels sont le quotient et le reste dans la division euclidienne de 67 par 7 ?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CALCUL 8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Développer et réduire</a:t>
            </a:r>
          </a:p>
          <a:p>
            <a:pPr algn="ctr">
              <a:buNone/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) (5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 2)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3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1706</TotalTime>
  <Words>103</Words>
  <Application>Microsoft Office PowerPoint</Application>
  <PresentationFormat>Personnalisé</PresentationFormat>
  <Paragraphs>30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Galerie</vt:lpstr>
      <vt:lpstr>MathType 6.0 Equation</vt:lpstr>
      <vt:lpstr>Test N°5</vt:lpstr>
      <vt:lpstr>CALCUL 1</vt:lpstr>
      <vt:lpstr>CALCUL 2</vt:lpstr>
      <vt:lpstr>CALCUL 3</vt:lpstr>
      <vt:lpstr>CALCUL 4</vt:lpstr>
      <vt:lpstr>CALCUL 5</vt:lpstr>
      <vt:lpstr>CALCUL 6</vt:lpstr>
      <vt:lpstr>CALCUL 7</vt:lpstr>
      <vt:lpstr>CALCUL 8</vt:lpstr>
      <vt:lpstr>CALCUL 9</vt:lpstr>
      <vt:lpstr>CALCUL 10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HP</cp:lastModifiedBy>
  <cp:revision>58</cp:revision>
  <dcterms:created xsi:type="dcterms:W3CDTF">2017-10-13T11:15:43Z</dcterms:created>
  <dcterms:modified xsi:type="dcterms:W3CDTF">2019-11-03T10:40:35Z</dcterms:modified>
</cp:coreProperties>
</file>