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292" r:id="rId13"/>
  </p:sldIdLst>
  <p:sldSz cx="12192000" cy="685800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 autoAdjust="0"/>
  </p:normalViewPr>
  <p:slideViewPr>
    <p:cSldViewPr snapToGrid="0">
      <p:cViewPr>
        <p:scale>
          <a:sx n="81" d="100"/>
          <a:sy n="81" d="100"/>
        </p:scale>
        <p:origin x="-300" y="1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1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1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1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1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1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1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1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1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1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1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1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0"/>
            <a:ext cx="8915399" cy="2262781"/>
          </a:xfrm>
        </p:spPr>
        <p:txBody>
          <a:bodyPr>
            <a:noAutofit/>
          </a:bodyPr>
          <a:lstStyle/>
          <a:p>
            <a:r>
              <a:rPr lang="fr-FR" sz="4400">
                <a:solidFill>
                  <a:srgbClr val="002060"/>
                </a:solidFill>
              </a:rPr>
              <a:t>Test </a:t>
            </a:r>
            <a:r>
              <a:rPr lang="fr-FR" sz="4400" smtClean="0">
                <a:solidFill>
                  <a:srgbClr val="002060"/>
                </a:solidFill>
              </a:rPr>
              <a:t>N°5</a:t>
            </a:r>
            <a:endParaRPr lang="fr-FR" sz="44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</a:t>
            </a:r>
          </a:p>
          <a:p>
            <a:pPr algn="ctr"/>
            <a:r>
              <a:rPr lang="fr-FR" sz="3200" b="1" smtClean="0"/>
              <a:t>15 et 25 </a:t>
            </a:r>
            <a:r>
              <a:rPr lang="fr-FR" sz="3200" b="1" dirty="0" smtClean="0"/>
              <a:t>secondes </a:t>
            </a:r>
            <a:r>
              <a:rPr lang="fr-FR" sz="3200" b="1" dirty="0"/>
              <a:t>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9  6  35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÷ 7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5  3  (  2 + 7)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11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+ 5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8,7  1,3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6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+ 32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8  ( 14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8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5,7  14,8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8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4 + 12  5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7  0,5 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18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56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÷ 8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 22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2056</TotalTime>
  <Words>93</Words>
  <Application>Microsoft Office PowerPoint</Application>
  <PresentationFormat>Personnalisé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N°5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72</cp:revision>
  <dcterms:created xsi:type="dcterms:W3CDTF">2017-10-13T11:15:43Z</dcterms:created>
  <dcterms:modified xsi:type="dcterms:W3CDTF">2023-11-13T08:06:10Z</dcterms:modified>
</cp:coreProperties>
</file>