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20/10/2022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0"/>
            <a:ext cx="8915399" cy="2262781"/>
          </a:xfrm>
        </p:spPr>
        <p:txBody>
          <a:bodyPr>
            <a:noAutofit/>
          </a:bodyPr>
          <a:lstStyle/>
          <a:p>
            <a:r>
              <a:rPr lang="fr-FR" sz="4400">
                <a:solidFill>
                  <a:srgbClr val="002060"/>
                </a:solidFill>
              </a:rPr>
              <a:t>Test </a:t>
            </a:r>
            <a:r>
              <a:rPr lang="fr-FR" sz="4400" smtClean="0">
                <a:solidFill>
                  <a:srgbClr val="002060"/>
                </a:solidFill>
              </a:rPr>
              <a:t>N°5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smtClean="0"/>
              <a:t>15 et 25 </a:t>
            </a:r>
            <a:r>
              <a:rPr lang="fr-FR" sz="3200" b="1" dirty="0" smtClean="0"/>
              <a:t>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 6  35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  3  (  2 + 7)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8,7  1,3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  ( 14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5,7  14,8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+ 12 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0,5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8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 22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2056</TotalTime>
  <Words>93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N°5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moreau</cp:lastModifiedBy>
  <cp:revision>72</cp:revision>
  <dcterms:created xsi:type="dcterms:W3CDTF">2017-10-13T11:15:43Z</dcterms:created>
  <dcterms:modified xsi:type="dcterms:W3CDTF">2022-10-20T06:44:11Z</dcterms:modified>
</cp:coreProperties>
</file>