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30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29" autoAdjust="0"/>
  </p:normalViewPr>
  <p:slideViewPr>
    <p:cSldViewPr snapToGrid="0">
      <p:cViewPr varScale="1">
        <p:scale>
          <a:sx n="62" d="100"/>
          <a:sy n="62" d="100"/>
        </p:scale>
        <p:origin x="25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94904"/>
      </p:ext>
    </p:extLst>
  </p:cSld>
  <p:clrMapOvr>
    <a:masterClrMapping/>
  </p:clrMapOvr>
  <p:transition spd="slow" advTm="1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496204"/>
      </p:ext>
    </p:extLst>
  </p:cSld>
  <p:clrMapOvr>
    <a:masterClrMapping/>
  </p:clrMapOvr>
  <p:transition spd="slow" advTm="1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78216"/>
      </p:ext>
    </p:extLst>
  </p:cSld>
  <p:clrMapOvr>
    <a:masterClrMapping/>
  </p:clrMapOvr>
  <p:transition spd="slow" advTm="1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82716"/>
      </p:ext>
    </p:extLst>
  </p:cSld>
  <p:clrMapOvr>
    <a:masterClrMapping/>
  </p:clrMapOvr>
  <p:transition spd="slow" advTm="1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117409"/>
      </p:ext>
    </p:extLst>
  </p:cSld>
  <p:clrMapOvr>
    <a:masterClrMapping/>
  </p:clrMapOvr>
  <p:transition spd="slow" advTm="1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606828"/>
      </p:ext>
    </p:extLst>
  </p:cSld>
  <p:clrMapOvr>
    <a:masterClrMapping/>
  </p:clrMapOvr>
  <p:transition spd="slow" advTm="1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505055"/>
      </p:ext>
    </p:extLst>
  </p:cSld>
  <p:clrMapOvr>
    <a:masterClrMapping/>
  </p:clrMapOvr>
  <p:transition spd="slow" advTm="1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26733"/>
      </p:ext>
    </p:extLst>
  </p:cSld>
  <p:clrMapOvr>
    <a:masterClrMapping/>
  </p:clrMapOvr>
  <p:transition spd="slow" advTm="1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016599"/>
      </p:ext>
    </p:extLst>
  </p:cSld>
  <p:clrMapOvr>
    <a:masterClrMapping/>
  </p:clrMapOvr>
  <p:transition spd="slow" advTm="1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140036"/>
      </p:ext>
    </p:extLst>
  </p:cSld>
  <p:clrMapOvr>
    <a:masterClrMapping/>
  </p:clrMapOvr>
  <p:transition spd="slow" advTm="1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900575"/>
      </p:ext>
    </p:extLst>
  </p:cSld>
  <p:clrMapOvr>
    <a:masterClrMapping/>
  </p:clrMapOvr>
  <p:transition spd="slow" advTm="1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27/10/2020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0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les tables de multiplication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</a:t>
            </a:r>
            <a:r>
              <a:rPr lang="fr-FR" sz="3200" b="1" baseline="0" dirty="0"/>
              <a:t> </a:t>
            </a:r>
            <a:r>
              <a:rPr lang="fr-FR" sz="3200" b="1" dirty="0"/>
              <a:t>droit </a:t>
            </a:r>
            <a:r>
              <a:rPr lang="fr-FR" sz="3200" b="1"/>
              <a:t>à 10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78980"/>
      </p:ext>
    </p:extLst>
  </p:cSld>
  <p:clrMapOvr>
    <a:masterClrMapping/>
  </p:clrMapOvr>
  <p:transition spd="slow" advTm="10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9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38B1A1B-4D6E-41FF-BF4F-84693A421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00DDC0DD-FF4B-4C8F-A6DC-D0898B3D18FB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18 ÷ 2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10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1B66B83-8383-4C95-8C54-E7012578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A9228E8-70B6-4B17-AED3-AE32A4762D65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12 ÷ 4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11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4EEFBF39-E497-42C6-8009-FE4AA648AB6A}"/>
              </a:ext>
            </a:extLst>
          </p:cNvPr>
          <p:cNvSpPr txBox="1">
            <a:spLocks/>
          </p:cNvSpPr>
          <p:nvPr/>
        </p:nvSpPr>
        <p:spPr>
          <a:xfrm>
            <a:off x="1294363" y="1703694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6 × 9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12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C98E623-8268-482E-AE73-4B559EB41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3907865-9EE8-4BA4-986D-4CA076E6A75E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28 ÷ 7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CALCUL13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80F7C82-116D-483C-8ED8-02BD1DD1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2E59E87-9C69-46B3-AE99-062E3C78BBCA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90 ÷ 9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14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FC0220A-6E8C-45F1-9048-9C78C5A1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4C07586-4B9E-4E36-AB9D-96D0BECB1569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24 ÷ 8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15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57FD4FC-3466-4DFC-B45E-712ED15E4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2016125"/>
            <a:ext cx="9604375" cy="3449638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30 ÷ 6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16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4EEFBF39-E497-42C6-8009-FE4AA648AB6A}"/>
              </a:ext>
            </a:extLst>
          </p:cNvPr>
          <p:cNvSpPr txBox="1">
            <a:spLocks/>
          </p:cNvSpPr>
          <p:nvPr/>
        </p:nvSpPr>
        <p:spPr>
          <a:xfrm>
            <a:off x="1294363" y="1703694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9 × 7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17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E10E2C8-7D74-47E9-A4B8-FF3C64068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979952D-04B4-4DFE-AAD3-AF9FFCC6B92B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48 ÷ 8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18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8C19E34-FF55-4A52-B53A-696455DE1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3E88708-78CA-4843-A9F2-16B45347E138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81 ÷ 9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36 ÷ 4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19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A6F8B06-A825-44E0-AD6E-B20BD3C4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40D428E-C1AA-44A7-9A91-21D882C4C665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8 ÷ 4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20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C9E76D6-44BD-40D5-B179-41B60E53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1B17C060-FC1D-446F-B6B1-2407CBBA6FC5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42 ÷ 7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10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2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D479B1-44FF-47D8-AEDF-7DF04CC2D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4AAF4D4-9C0D-4D1F-A633-87B25ACEBDBC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49 ÷ 7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3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EEFBF39-E497-42C6-8009-FE4AA648AB6A}"/>
              </a:ext>
            </a:extLst>
          </p:cNvPr>
          <p:cNvSpPr txBox="1">
            <a:spLocks/>
          </p:cNvSpPr>
          <p:nvPr/>
        </p:nvSpPr>
        <p:spPr>
          <a:xfrm>
            <a:off x="1294363" y="1703694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3 × 4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4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73DFB88-670C-4B40-85CE-18FCE996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3316CC3-B434-4A7C-BB35-17B279FF1B41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20 ÷ 5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5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D187DB8-55DC-4629-BC7E-FCA7FF19C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461A5A0-8D39-41BD-8431-9AE4FBB877A1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72 ÷ 8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6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222F096-3056-40AE-B3D8-8C735924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004ED69-2207-49AD-8BBF-82046B1A06DA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18 ÷ 3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7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4EEFBF39-E497-42C6-8009-FE4AA648AB6A}"/>
              </a:ext>
            </a:extLst>
          </p:cNvPr>
          <p:cNvSpPr txBox="1">
            <a:spLocks/>
          </p:cNvSpPr>
          <p:nvPr/>
        </p:nvSpPr>
        <p:spPr>
          <a:xfrm>
            <a:off x="1294363" y="1703694"/>
            <a:ext cx="9603275" cy="3450613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5 × 8</a:t>
            </a:r>
          </a:p>
        </p:txBody>
      </p:sp>
    </p:spTree>
  </p:cSld>
  <p:clrMapOvr>
    <a:masterClrMapping/>
  </p:clrMapOvr>
  <p:transition spd="slow" advTm="10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8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1523C8E-9FC8-4660-971E-55820E90F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D99DB12-174D-4BBF-8B52-EDE368A998BB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36 ÷ 6</a:t>
            </a:r>
          </a:p>
        </p:txBody>
      </p:sp>
    </p:spTree>
  </p:cSld>
  <p:clrMapOvr>
    <a:masterClrMapping/>
  </p:clrMapOvr>
  <p:transition spd="slow" advTm="10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1650</TotalTime>
  <Words>118</Words>
  <Application>Microsoft Office PowerPoint</Application>
  <PresentationFormat>Grand écran</PresentationFormat>
  <Paragraphs>44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Galerie</vt:lpstr>
      <vt:lpstr>Test sur les tables de multiplication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CALCUL 11</vt:lpstr>
      <vt:lpstr>CALCUL 12</vt:lpstr>
      <vt:lpstr>CALCUL13</vt:lpstr>
      <vt:lpstr>CALCUL 14</vt:lpstr>
      <vt:lpstr>CALCUL 15</vt:lpstr>
      <vt:lpstr>CALCUL 16</vt:lpstr>
      <vt:lpstr>CALCUL 17</vt:lpstr>
      <vt:lpstr>CALCUL 18</vt:lpstr>
      <vt:lpstr>CALCUL 19</vt:lpstr>
      <vt:lpstr>CALCUL 20</vt:lpstr>
      <vt:lpstr>FIN DU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Cécile Onillon</cp:lastModifiedBy>
  <cp:revision>50</cp:revision>
  <dcterms:created xsi:type="dcterms:W3CDTF">2017-10-13T11:15:43Z</dcterms:created>
  <dcterms:modified xsi:type="dcterms:W3CDTF">2020-10-27T13:48:37Z</dcterms:modified>
</cp:coreProperties>
</file>