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309" r:id="rId3"/>
    <p:sldId id="310" r:id="rId4"/>
    <p:sldId id="312" r:id="rId5"/>
    <p:sldId id="313" r:id="rId6"/>
    <p:sldId id="317" r:id="rId7"/>
    <p:sldId id="322" r:id="rId8"/>
    <p:sldId id="319" r:id="rId9"/>
    <p:sldId id="321" r:id="rId10"/>
    <p:sldId id="323" r:id="rId11"/>
    <p:sldId id="325" r:id="rId12"/>
    <p:sldId id="30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88" autoAdjust="0"/>
    <p:restoredTop sz="86429" autoAdjust="0"/>
  </p:normalViewPr>
  <p:slideViewPr>
    <p:cSldViewPr snapToGrid="0">
      <p:cViewPr>
        <p:scale>
          <a:sx n="81" d="100"/>
          <a:sy n="81" d="100"/>
        </p:scale>
        <p:origin x="198" y="-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10/10/2019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60794904"/>
      </p:ext>
    </p:extLst>
  </p:cSld>
  <p:clrMapOvr>
    <a:masterClrMapping/>
  </p:clrMapOvr>
  <p:transition spd="slow" advTm="8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10/10/2019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26496204"/>
      </p:ext>
    </p:extLst>
  </p:cSld>
  <p:clrMapOvr>
    <a:masterClrMapping/>
  </p:clrMapOvr>
  <p:transition spd="slow" advTm="8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10/10/2019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33078216"/>
      </p:ext>
    </p:extLst>
  </p:cSld>
  <p:clrMapOvr>
    <a:masterClrMapping/>
  </p:clrMapOvr>
  <p:transition spd="slow" advTm="8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10/10/2019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0182716"/>
      </p:ext>
    </p:extLst>
  </p:cSld>
  <p:clrMapOvr>
    <a:masterClrMapping/>
  </p:clrMapOvr>
  <p:transition spd="slow" advTm="8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10/10/2019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39117409"/>
      </p:ext>
    </p:extLst>
  </p:cSld>
  <p:clrMapOvr>
    <a:masterClrMapping/>
  </p:clrMapOvr>
  <p:transition spd="slow" advTm="8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10/10/2019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40606828"/>
      </p:ext>
    </p:extLst>
  </p:cSld>
  <p:clrMapOvr>
    <a:masterClrMapping/>
  </p:clrMapOvr>
  <p:transition spd="slow" advTm="8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10/10/2019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83505055"/>
      </p:ext>
    </p:extLst>
  </p:cSld>
  <p:clrMapOvr>
    <a:masterClrMapping/>
  </p:clrMapOvr>
  <p:transition spd="slow" advTm="8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10/10/2019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80526733"/>
      </p:ext>
    </p:extLst>
  </p:cSld>
  <p:clrMapOvr>
    <a:masterClrMapping/>
  </p:clrMapOvr>
  <p:transition spd="slow" advTm="8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10/10/2019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08016599"/>
      </p:ext>
    </p:extLst>
  </p:cSld>
  <p:clrMapOvr>
    <a:masterClrMapping/>
  </p:clrMapOvr>
  <p:transition spd="slow" advTm="8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10/10/2019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18140036"/>
      </p:ext>
    </p:extLst>
  </p:cSld>
  <p:clrMapOvr>
    <a:masterClrMapping/>
  </p:clrMapOvr>
  <p:transition spd="slow" advTm="8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B794667-A641-4350-A097-91B750120E08}" type="datetimeFigureOut">
              <a:rPr lang="fr-FR" smtClean="0"/>
              <a:pPr/>
              <a:t>10/10/2019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38900575"/>
      </p:ext>
    </p:extLst>
  </p:cSld>
  <p:clrMapOvr>
    <a:masterClrMapping/>
  </p:clrMapOvr>
  <p:transition spd="slow" advTm="8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94667-A641-4350-A097-91B750120E08}" type="datetimeFigureOut">
              <a:rPr lang="fr-FR" smtClean="0"/>
              <a:pPr/>
              <a:t>10/10/2019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77269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ransition spd="slow" advTm="8000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35DC0618-8CFB-49F7-837C-66D2F02F85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5722" y="818322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rgbClr val="002060"/>
                </a:solidFill>
              </a:rPr>
              <a:t>Test sur </a:t>
            </a:r>
            <a:r>
              <a:rPr lang="fr-FR" dirty="0" smtClean="0">
                <a:solidFill>
                  <a:srgbClr val="002060"/>
                </a:solidFill>
              </a:rPr>
              <a:t>le CALCUL </a:t>
            </a:r>
            <a:r>
              <a:rPr lang="fr-FR" dirty="0" err="1" smtClean="0">
                <a:solidFill>
                  <a:srgbClr val="002060"/>
                </a:solidFill>
              </a:rPr>
              <a:t>litteral</a:t>
            </a:r>
            <a:r>
              <a:rPr lang="fr-FR" dirty="0" smtClean="0">
                <a:solidFill>
                  <a:srgbClr val="002060"/>
                </a:solidFill>
              </a:rPr>
              <a:t>, puissances et fractions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EA2FB9E7-2640-4B39-BE63-21B4FF9D5C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0279" y="3382721"/>
            <a:ext cx="9144000" cy="1655762"/>
          </a:xfrm>
        </p:spPr>
        <p:txBody>
          <a:bodyPr>
            <a:normAutofit fontScale="85000" lnSpcReduction="10000"/>
          </a:bodyPr>
          <a:lstStyle/>
          <a:p>
            <a:endParaRPr lang="fr-FR" dirty="0"/>
          </a:p>
          <a:p>
            <a:pPr algn="ctr"/>
            <a:r>
              <a:rPr lang="fr-FR" sz="3200" b="1" dirty="0"/>
              <a:t>Attention : vous </a:t>
            </a:r>
            <a:r>
              <a:rPr lang="fr-FR" sz="3200" b="1" dirty="0" smtClean="0"/>
              <a:t>avez</a:t>
            </a:r>
            <a:r>
              <a:rPr lang="fr-FR" sz="3200" b="1" baseline="0" dirty="0" smtClean="0"/>
              <a:t> </a:t>
            </a:r>
            <a:r>
              <a:rPr lang="fr-FR" sz="3200" b="1" dirty="0" smtClean="0"/>
              <a:t>droit entre 15 et 30</a:t>
            </a:r>
          </a:p>
          <a:p>
            <a:pPr algn="ctr"/>
            <a:r>
              <a:rPr lang="fr-FR" sz="3200" b="1" dirty="0" smtClean="0"/>
              <a:t> </a:t>
            </a:r>
            <a:r>
              <a:rPr lang="fr-FR" sz="3200" b="1" dirty="0"/>
              <a:t>secondes </a:t>
            </a:r>
            <a:r>
              <a:rPr lang="fr-FR" sz="3200" b="1" dirty="0" smtClean="0"/>
              <a:t>suivant les calculs</a:t>
            </a:r>
            <a:endParaRPr lang="fr-FR" sz="3200" b="1" dirty="0"/>
          </a:p>
        </p:txBody>
      </p:sp>
      <p:pic>
        <p:nvPicPr>
          <p:cNvPr id="1028" name="Picture 4" descr="Résultat de recherche d'images pour &quot;attention&quot;">
            <a:extLst>
              <a:ext uri="{FF2B5EF4-FFF2-40B4-BE49-F238E27FC236}">
                <a16:creationId xmlns="" xmlns:a16="http://schemas.microsoft.com/office/drawing/2014/main" id="{1BD84AFF-6F4A-430E-A589-ABA611E374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4272" y="3728591"/>
            <a:ext cx="2381450" cy="1983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78478980"/>
      </p:ext>
    </p:extLst>
  </p:cSld>
  <p:clrMapOvr>
    <a:masterClrMapping/>
  </p:clrMapOvr>
  <p:transition spd="slow" advTm="7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9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Développer et réduire</a:t>
            </a:r>
            <a:endParaRPr lang="fr-FR" sz="6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(8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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4) ( 3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7)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30000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CALCUL 10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 anchor="t">
                <a:normAutofit/>
              </a:bodyPr>
              <a:lstStyle/>
              <a:p>
                <a:pPr algn="ctr">
                  <a:buNone/>
                </a:pPr>
                <a:r>
                  <a:rPr lang="fr-FR" sz="6000" dirty="0" smtClean="0">
                    <a:latin typeface="Times New Roman" pitchFamily="18" charset="0"/>
                    <a:cs typeface="Times New Roman" pitchFamily="18" charset="0"/>
                  </a:rPr>
                  <a:t>Calculer</a:t>
                </a:r>
              </a:p>
              <a:p>
                <a:pPr algn="ctr">
                  <a:buNone/>
                </a:pPr>
                <a:r>
                  <a:rPr lang="fr-FR" sz="8000" dirty="0" smtClean="0">
                    <a:latin typeface="Times New Roman" pitchFamily="18" charset="0"/>
                    <a:cs typeface="Times New Roman" pitchFamily="18" charset="0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80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fr-FR" sz="8000" b="0" i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fr-FR" sz="80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8000" dirty="0" smtClean="0">
                    <a:latin typeface="Times New Roman" pitchFamily="18" charset="0"/>
                    <a:cs typeface="Times New Roman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80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fr-FR" sz="8000" b="0" i="1" smtClean="0">
                            <a:latin typeface="Cambria Math"/>
                            <a:cs typeface="Times New Roman" pitchFamily="18" charset="0"/>
                          </a:rPr>
                          <m:t>7</m:t>
                        </m:r>
                      </m:num>
                      <m:den>
                        <m:r>
                          <a:rPr lang="fr-FR" sz="8000" b="0" i="1" smtClean="0">
                            <a:latin typeface="Cambria Math"/>
                            <a:cs typeface="Times New Roman" pitchFamily="18" charset="0"/>
                          </a:rPr>
                          <m:t>16</m:t>
                        </m:r>
                      </m:den>
                    </m:f>
                  </m:oMath>
                </a14:m>
                <a:r>
                  <a:rPr lang="fr-FR" sz="8000" dirty="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fr-FR" sz="6000" dirty="0" smtClean="0">
                    <a:latin typeface="Cambria Math"/>
                    <a:ea typeface="Cambria Math"/>
                    <a:cs typeface="Times New Roman" pitchFamily="18" charset="0"/>
                  </a:rPr>
                  <a:t>×</a:t>
                </a:r>
                <a:r>
                  <a:rPr lang="fr-FR" sz="8000" dirty="0" smtClean="0">
                    <a:latin typeface="Cambria Math"/>
                    <a:ea typeface="Cambria Math"/>
                    <a:cs typeface="Times New Roman" pitchFamily="18" charset="0"/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8000" i="1" dirty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fr-FR" sz="8000" b="0" i="1" dirty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8</m:t>
                        </m:r>
                      </m:num>
                      <m:den>
                        <m:r>
                          <a:rPr lang="fr-FR" sz="8000" b="0" i="1" dirty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fr-FR" sz="8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ctr">
                  <a:buNone/>
                </a:pPr>
                <a:endParaRPr lang="fr-FR" sz="8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2827" b="-406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4270947051"/>
      </p:ext>
    </p:extLst>
  </p:cSld>
  <p:clrMapOvr>
    <a:masterClrMapping/>
  </p:clrMapOvr>
  <p:transition spd="slow" advTm="30000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FIN DU TEST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ransition spd="slow" advTm="8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Calculer pour </a:t>
            </a:r>
            <a:r>
              <a:rPr lang="fr-FR" sz="6000" i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= 2</a:t>
            </a:r>
          </a:p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²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Calculer pour </a:t>
            </a:r>
            <a:r>
              <a:rPr lang="fr-FR" sz="6000" i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  <a:sym typeface="Symbol"/>
              </a:rPr>
              <a:t> 5</a:t>
            </a:r>
            <a:endParaRPr lang="fr-FR" sz="6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(2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)²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51579" y="2015732"/>
            <a:ext cx="10177713" cy="3450613"/>
          </a:xfrm>
        </p:spPr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Donner l’écriture scientifique de</a:t>
            </a:r>
          </a:p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t 3"/>
          <p:cNvGraphicFramePr>
            <a:graphicFrameLocks noChangeAspect="1"/>
          </p:cNvGraphicFramePr>
          <p:nvPr/>
        </p:nvGraphicFramePr>
        <p:xfrm>
          <a:off x="4110891" y="3298458"/>
          <a:ext cx="4017783" cy="1390771"/>
        </p:xfrm>
        <a:graphic>
          <a:graphicData uri="http://schemas.openxmlformats.org/presentationml/2006/ole">
            <p:oleObj spid="_x0000_s1026" name="Equation" r:id="rId3" imgW="660240" imgH="228600" progId="Equation.DSMT4">
              <p:embed/>
            </p:oleObj>
          </a:graphicData>
        </a:graphic>
      </p:graphicFrame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endParaRPr lang="fr-FR" sz="6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Calculer 25 % de 36 €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5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Réduire</a:t>
            </a:r>
          </a:p>
          <a:p>
            <a:pPr algn="ctr">
              <a:buNone/>
            </a:pPr>
            <a:r>
              <a:rPr lang="fr-FR" sz="8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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8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²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 7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²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6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61293" y="2015732"/>
            <a:ext cx="10691446" cy="3450613"/>
          </a:xfrm>
        </p:spPr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Donner une écriture fractionnaire de </a:t>
            </a:r>
            <a:endParaRPr lang="fr-FR" sz="6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t 3"/>
          <p:cNvGraphicFramePr>
            <a:graphicFrameLocks noChangeAspect="1"/>
          </p:cNvGraphicFramePr>
          <p:nvPr/>
        </p:nvGraphicFramePr>
        <p:xfrm>
          <a:off x="6970835" y="3147035"/>
          <a:ext cx="1094642" cy="1030251"/>
        </p:xfrm>
        <a:graphic>
          <a:graphicData uri="http://schemas.openxmlformats.org/presentationml/2006/ole">
            <p:oleObj spid="_x0000_s2050" name="Equation" r:id="rId3" imgW="215640" imgH="203040" progId="Equation.DSMT4">
              <p:embed/>
            </p:oleObj>
          </a:graphicData>
        </a:graphic>
      </p:graphicFrame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7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Développer </a:t>
            </a:r>
            <a:endParaRPr lang="fr-FR" sz="6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7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x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 6)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8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Factoriser</a:t>
            </a:r>
            <a:endParaRPr lang="fr-FR" sz="6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 5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² + 25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1682</TotalTime>
  <Words>109</Words>
  <Application>Microsoft Office PowerPoint</Application>
  <PresentationFormat>Personnalisé</PresentationFormat>
  <Paragraphs>33</Paragraphs>
  <Slides>12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4" baseType="lpstr">
      <vt:lpstr>Galerie</vt:lpstr>
      <vt:lpstr>MathType 6.0 Equation</vt:lpstr>
      <vt:lpstr>Test sur le CALCUL litteral, puissances et fractions</vt:lpstr>
      <vt:lpstr>CALCUL 1</vt:lpstr>
      <vt:lpstr>CALCUL 2</vt:lpstr>
      <vt:lpstr>CALCUL 3</vt:lpstr>
      <vt:lpstr>CALCUL 4</vt:lpstr>
      <vt:lpstr>CALCUL 5</vt:lpstr>
      <vt:lpstr>CALCUL 6</vt:lpstr>
      <vt:lpstr>CALCUL 7</vt:lpstr>
      <vt:lpstr>CALCUL 8</vt:lpstr>
      <vt:lpstr>CALCUL 9</vt:lpstr>
      <vt:lpstr>CALCUL 10</vt:lpstr>
      <vt:lpstr>FIN DU TEST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sur les tables de multiplication</dc:title>
  <dc:creator>Victor</dc:creator>
  <cp:lastModifiedBy>HP</cp:lastModifiedBy>
  <cp:revision>38</cp:revision>
  <dcterms:created xsi:type="dcterms:W3CDTF">2017-10-13T11:15:43Z</dcterms:created>
  <dcterms:modified xsi:type="dcterms:W3CDTF">2019-10-10T15:23:00Z</dcterms:modified>
</cp:coreProperties>
</file>