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12" r:id="rId5"/>
    <p:sldId id="313" r:id="rId6"/>
    <p:sldId id="317" r:id="rId7"/>
    <p:sldId id="322" r:id="rId8"/>
    <p:sldId id="319" r:id="rId9"/>
    <p:sldId id="321" r:id="rId10"/>
    <p:sldId id="323" r:id="rId11"/>
    <p:sldId id="32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le CALCUL </a:t>
            </a:r>
            <a:r>
              <a:rPr lang="fr-FR" dirty="0" err="1" smtClean="0">
                <a:solidFill>
                  <a:srgbClr val="002060"/>
                </a:solidFill>
              </a:rPr>
              <a:t>litteral</a:t>
            </a:r>
            <a:r>
              <a:rPr lang="fr-FR" dirty="0" smtClean="0">
                <a:solidFill>
                  <a:srgbClr val="002060"/>
                </a:solidFill>
              </a:rPr>
              <a:t>, puissances et fractions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4) (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 10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/>
              </a:bodyPr>
              <a:lstStyle/>
              <a:p>
                <a:pPr algn="ctr">
                  <a:buNone/>
                </a:pPr>
                <a:r>
                  <a:rPr lang="fr-FR" sz="6000" dirty="0" smtClean="0">
                    <a:latin typeface="Times New Roman" pitchFamily="18" charset="0"/>
                    <a:cs typeface="Times New Roman" pitchFamily="18" charset="0"/>
                  </a:rPr>
                  <a:t>Calculer</a:t>
                </a:r>
              </a:p>
              <a:p>
                <a:pPr algn="ctr">
                  <a:buNone/>
                </a:pPr>
                <a:r>
                  <a:rPr lang="fr-FR" sz="80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80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fr-FR" sz="8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8000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8000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num>
                      <m:den>
                        <m:r>
                          <a:rPr lang="fr-FR" sz="8000" b="0" i="1" smtClean="0">
                            <a:latin typeface="Cambria Math"/>
                            <a:cs typeface="Times New Roman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fr-FR" sz="8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fr-FR" sz="6000" dirty="0" smtClean="0">
                    <a:latin typeface="Cambria Math"/>
                    <a:ea typeface="Cambria Math"/>
                    <a:cs typeface="Times New Roman" pitchFamily="18" charset="0"/>
                  </a:rPr>
                  <a:t>×</a:t>
                </a:r>
                <a:r>
                  <a:rPr lang="fr-FR" sz="8000" dirty="0" smtClean="0">
                    <a:latin typeface="Cambria Math"/>
                    <a:ea typeface="Cambria Math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00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8000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8</m:t>
                        </m:r>
                      </m:num>
                      <m:den>
                        <m:r>
                          <a:rPr lang="fr-FR" sz="8000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fr-FR" sz="8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None/>
                </a:pPr>
                <a:endParaRPr lang="fr-FR" sz="8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827" b="-40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70947051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77713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scientifique de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110891" y="3298458"/>
          <a:ext cx="4017783" cy="1390771"/>
        </p:xfrm>
        <a:graphic>
          <a:graphicData uri="http://schemas.openxmlformats.org/presentationml/2006/ole">
            <p:oleObj spid="_x0000_s1026" name="Equation" r:id="rId3" imgW="660240" imgH="22860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25 % de 36 €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1293" y="2015732"/>
            <a:ext cx="10691446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une écriture fractionnaire de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6970835" y="3147035"/>
          <a:ext cx="1094642" cy="1030251"/>
        </p:xfrm>
        <a:graphic>
          <a:graphicData uri="http://schemas.openxmlformats.org/presentationml/2006/ole">
            <p:oleObj spid="_x0000_s2050" name="Equation" r:id="rId3" imgW="215640" imgH="2030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+ 25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1682</TotalTime>
  <Words>109</Words>
  <Application>Microsoft Office PowerPoint</Application>
  <PresentationFormat>Personnalisé</PresentationFormat>
  <Paragraphs>33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sur le CALCUL litteral, puissances et fractions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38</cp:revision>
  <dcterms:created xsi:type="dcterms:W3CDTF">2017-10-13T11:15:43Z</dcterms:created>
  <dcterms:modified xsi:type="dcterms:W3CDTF">2019-10-10T15:23:00Z</dcterms:modified>
</cp:coreProperties>
</file>