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309" r:id="rId3"/>
    <p:sldId id="310" r:id="rId4"/>
    <p:sldId id="312" r:id="rId5"/>
    <p:sldId id="313" r:id="rId6"/>
    <p:sldId id="317" r:id="rId7"/>
    <p:sldId id="322" r:id="rId8"/>
    <p:sldId id="319" r:id="rId9"/>
    <p:sldId id="321" r:id="rId10"/>
    <p:sldId id="323" r:id="rId11"/>
    <p:sldId id="325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170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16/10/2023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16/10/2023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16/10/2023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</a:t>
            </a:r>
            <a:r>
              <a:rPr lang="fr-FR" dirty="0" smtClean="0">
                <a:solidFill>
                  <a:srgbClr val="002060"/>
                </a:solidFill>
              </a:rPr>
              <a:t>le CALCUL </a:t>
            </a:r>
            <a:r>
              <a:rPr lang="fr-FR" smtClean="0">
                <a:solidFill>
                  <a:srgbClr val="002060"/>
                </a:solidFill>
              </a:rPr>
              <a:t>littÉraL</a:t>
            </a:r>
            <a:r>
              <a:rPr lang="fr-FR" dirty="0" smtClean="0">
                <a:solidFill>
                  <a:srgbClr val="002060"/>
                </a:solidFill>
              </a:rPr>
              <a:t>  et ARITHMÉTIQUE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</a:t>
            </a:r>
            <a:r>
              <a:rPr lang="fr-FR" sz="3200" b="1" smtClean="0"/>
              <a:t>et 35</a:t>
            </a:r>
            <a:endParaRPr lang="fr-FR" sz="3200" b="1" dirty="0" smtClean="0"/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4)( 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7)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 lIns="0">
            <a:normAutofit/>
          </a:bodyPr>
          <a:lstStyle/>
          <a:p>
            <a:pPr>
              <a:buNone/>
            </a:pPr>
            <a:r>
              <a:rPr lang="fr-FR" sz="4800" dirty="0" smtClean="0"/>
              <a:t>Quels sont le quotient et le reste dans la division euclidienne de 67 par 8 ? </a:t>
            </a:r>
            <a:endParaRPr lang="fr-FR" sz="4800" dirty="0"/>
          </a:p>
        </p:txBody>
      </p:sp>
    </p:spTree>
    <p:extLst>
      <p:ext uri="{BB962C8B-B14F-4D97-AF65-F5344CB8AC3E}">
        <p14:creationId xmlns="" xmlns:p14="http://schemas.microsoft.com/office/powerpoint/2010/main" val="427094705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= 2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10177713" cy="3450613"/>
          </a:xfrm>
        </p:spPr>
        <p:txBody>
          <a:bodyPr anchor="t">
            <a:normAutofit lnSpcReduction="10000"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+ 3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²  7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25 % de 36 €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5815" y="2015732"/>
            <a:ext cx="11136924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Décomposer en produit de facteurs premiers  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72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6)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 + 25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1699</TotalTime>
  <Words>127</Words>
  <Application>Microsoft Office PowerPoint</Application>
  <PresentationFormat>Personnalisé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 CALCUL littÉraL  et ARITHMÉTIQUE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lmoreau</cp:lastModifiedBy>
  <cp:revision>45</cp:revision>
  <dcterms:created xsi:type="dcterms:W3CDTF">2017-10-13T11:15:43Z</dcterms:created>
  <dcterms:modified xsi:type="dcterms:W3CDTF">2023-10-16T14:57:31Z</dcterms:modified>
</cp:coreProperties>
</file>