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309" r:id="rId3"/>
    <p:sldId id="310" r:id="rId4"/>
    <p:sldId id="312" r:id="rId5"/>
    <p:sldId id="313" r:id="rId6"/>
    <p:sldId id="317" r:id="rId7"/>
    <p:sldId id="322" r:id="rId8"/>
    <p:sldId id="319" r:id="rId9"/>
    <p:sldId id="321" r:id="rId10"/>
    <p:sldId id="323" r:id="rId11"/>
    <p:sldId id="325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8" autoAdjust="0"/>
    <p:restoredTop sz="86429" autoAdjust="0"/>
  </p:normalViewPr>
  <p:slideViewPr>
    <p:cSldViewPr snapToGrid="0">
      <p:cViewPr>
        <p:scale>
          <a:sx n="81" d="100"/>
          <a:sy n="81" d="100"/>
        </p:scale>
        <p:origin x="198" y="3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15/10/2021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sur </a:t>
            </a:r>
            <a:r>
              <a:rPr lang="fr-FR" dirty="0" smtClean="0">
                <a:solidFill>
                  <a:srgbClr val="002060"/>
                </a:solidFill>
              </a:rPr>
              <a:t>le CALCUL </a:t>
            </a:r>
            <a:r>
              <a:rPr lang="fr-FR" smtClean="0">
                <a:solidFill>
                  <a:srgbClr val="002060"/>
                </a:solidFill>
              </a:rPr>
              <a:t>littÉraL</a:t>
            </a:r>
            <a:r>
              <a:rPr lang="fr-FR" dirty="0" smtClean="0">
                <a:solidFill>
                  <a:srgbClr val="002060"/>
                </a:solidFill>
              </a:rPr>
              <a:t>  et ARITHMÉTIQUE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15 et 30</a:t>
            </a:r>
          </a:p>
          <a:p>
            <a:pPr algn="ctr"/>
            <a:r>
              <a:rPr lang="fr-FR" sz="3200" b="1" dirty="0" smtClean="0"/>
              <a:t> </a:t>
            </a:r>
            <a:r>
              <a:rPr lang="fr-FR" sz="3200" b="1" dirty="0"/>
              <a:t>secondes </a:t>
            </a:r>
            <a:r>
              <a:rPr lang="fr-FR" sz="3200" b="1" dirty="0" smtClean="0"/>
              <a:t>suivant les calculs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et 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(8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4) ( 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7)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 lIns="0">
            <a:normAutofit/>
          </a:bodyPr>
          <a:lstStyle/>
          <a:p>
            <a:pPr>
              <a:buNone/>
            </a:pPr>
            <a:r>
              <a:rPr lang="fr-FR" sz="4800" dirty="0" smtClean="0"/>
              <a:t>Quels sont le quotient et le reste dans la division euclidienne de 67 par 8 ? 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xmlns="" val="4270947051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= 2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)²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10177713" cy="3450613"/>
          </a:xfrm>
        </p:spPr>
        <p:txBody>
          <a:bodyPr anchor="t">
            <a:normAutofit lnSpcReduction="10000"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+ 3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8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²  7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25 % de 36 €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8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7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61293" y="2015732"/>
            <a:ext cx="10691446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Décomposer en produit de facteurs premiers  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72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6)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 + 25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1697</TotalTime>
  <Words>130</Words>
  <Application>Microsoft Office PowerPoint</Application>
  <PresentationFormat>Personnalisé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 CALCUL littÉraL  et ARITHMÉTIQUE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43</cp:revision>
  <dcterms:created xsi:type="dcterms:W3CDTF">2017-10-13T11:15:43Z</dcterms:created>
  <dcterms:modified xsi:type="dcterms:W3CDTF">2021-10-15T07:31:12Z</dcterms:modified>
</cp:coreProperties>
</file>