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rgbClr val="002060"/>
                </a:solidFill>
              </a:rPr>
              <a:t>Test n°4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12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7 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(18  9) 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+ 3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5,5  2,3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+ 11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8,2  12,7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8 + 23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1678</TotalTime>
  <Words>89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n°4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32</cp:revision>
  <dcterms:created xsi:type="dcterms:W3CDTF">2017-10-13T11:15:43Z</dcterms:created>
  <dcterms:modified xsi:type="dcterms:W3CDTF">2022-10-20T06:43:34Z</dcterms:modified>
</cp:coreProperties>
</file>