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>
                <a:solidFill>
                  <a:srgbClr val="002060"/>
                </a:solidFill>
              </a:rPr>
              <a:t>Test </a:t>
            </a:r>
            <a:r>
              <a:rPr lang="fr-FR" sz="4400" smtClean="0">
                <a:solidFill>
                  <a:srgbClr val="002060"/>
                </a:solidFill>
              </a:rPr>
              <a:t>4 sur </a:t>
            </a:r>
            <a:r>
              <a:rPr lang="fr-FR" sz="4400" dirty="0" smtClean="0">
                <a:solidFill>
                  <a:srgbClr val="002060"/>
                </a:solidFill>
              </a:rPr>
              <a:t>addition et soustraction de deux relatifs ET PRIORITES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12 </a:t>
            </a:r>
            <a:r>
              <a:rPr lang="fr-FR" sz="3200" b="1" dirty="0" smtClean="0"/>
              <a:t>et 25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 7  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(18  9) 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+ 3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5,5  2,3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+ 11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 ( 1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8,2  12,7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  8 + 23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  0,5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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1677</TotalTime>
  <Words>98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4 sur addition et soustraction de deux relatifs ET PRIORITES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Administrateur</cp:lastModifiedBy>
  <cp:revision>31</cp:revision>
  <dcterms:created xsi:type="dcterms:W3CDTF">2017-10-13T11:15:43Z</dcterms:created>
  <dcterms:modified xsi:type="dcterms:W3CDTF">2021-10-18T09:57:05Z</dcterms:modified>
</cp:coreProperties>
</file>