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4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01971-1881-4B04-BE05-FFF5DAA9DA1B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1F646-34EB-4E7C-8799-1AFAC04C2E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1F646-34EB-4E7C-8799-1AFAC04C2EA8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</a:t>
            </a:r>
            <a:r>
              <a:rPr lang="fr-FR" sz="3200" b="1" dirty="0"/>
              <a:t>à 8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1635</TotalTime>
  <Words>170</Words>
  <Application>Microsoft Office PowerPoint</Application>
  <PresentationFormat>Personnalisé</PresentationFormat>
  <Paragraphs>65</Paragraphs>
  <Slides>32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Galerie</vt:lpstr>
      <vt:lpstr>Test sur les tables de multiplication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 13</vt:lpstr>
      <vt:lpstr>CALCUL 14</vt:lpstr>
      <vt:lpstr>CALCUL 15</vt:lpstr>
      <vt:lpstr>CALCUL 16</vt:lpstr>
      <vt:lpstr>CALCUL 17</vt:lpstr>
      <vt:lpstr>CALCUL 18</vt:lpstr>
      <vt:lpstr>CALCUL 19</vt:lpstr>
      <vt:lpstr>CALCUL 20</vt:lpstr>
      <vt:lpstr>CALCUL 21</vt:lpstr>
      <vt:lpstr>CALCUL 22</vt:lpstr>
      <vt:lpstr>CALCUL 23</vt:lpstr>
      <vt:lpstr>CALCUL 24</vt:lpstr>
      <vt:lpstr>CALCUL 25</vt:lpstr>
      <vt:lpstr>CALCUL 26</vt:lpstr>
      <vt:lpstr>CALCUL 27</vt:lpstr>
      <vt:lpstr>CALCUL 28</vt:lpstr>
      <vt:lpstr>CALCUL 29</vt:lpstr>
      <vt:lpstr>CALCUL 30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21</cp:revision>
  <dcterms:created xsi:type="dcterms:W3CDTF">2017-10-13T11:15:43Z</dcterms:created>
  <dcterms:modified xsi:type="dcterms:W3CDTF">2021-10-08T08:44:05Z</dcterms:modified>
</cp:coreProperties>
</file>