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2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2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2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2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2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2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28/09/2022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2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28/09/2022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2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28/09/2022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2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28/09/2022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2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28/09/2022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2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28/09/2022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2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800" dirty="0">
                <a:solidFill>
                  <a:srgbClr val="002060"/>
                </a:solidFill>
              </a:rPr>
              <a:t>Test sur </a:t>
            </a:r>
            <a:r>
              <a:rPr lang="fr-FR" sz="4800" dirty="0" smtClean="0">
                <a:solidFill>
                  <a:srgbClr val="002060"/>
                </a:solidFill>
              </a:rPr>
              <a:t>les enchaînements d’opérations avec parenthèses</a:t>
            </a:r>
            <a:endParaRPr lang="fr-FR" sz="48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</a:t>
            </a:r>
            <a:r>
              <a:rPr lang="fr-FR" sz="3200" b="1" dirty="0"/>
              <a:t>à </a:t>
            </a:r>
            <a:endParaRPr lang="fr-FR" sz="3200" b="1" dirty="0" smtClean="0"/>
          </a:p>
          <a:p>
            <a:pPr algn="ctr"/>
            <a:r>
              <a:rPr lang="fr-FR" sz="3200" b="1" dirty="0" smtClean="0"/>
              <a:t>20 </a:t>
            </a:r>
            <a:r>
              <a:rPr lang="fr-FR" sz="3200" b="1" dirty="0"/>
              <a:t>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51737B0E-F5D5-4887-BADE-A37D1E7A55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b="0" i="1" smtClean="0">
                        <a:latin typeface="Cambria Math"/>
                      </a:rPr>
                      <m:t>[14 −</m:t>
                    </m:r>
                    <m:d>
                      <m:dPr>
                        <m:ctrlPr>
                          <a:rPr lang="fr-FR" sz="8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sz="8000" b="0" i="1" smtClean="0">
                            <a:latin typeface="Cambria Math"/>
                          </a:rPr>
                          <m:t>2+3</m:t>
                        </m:r>
                      </m:e>
                    </m:d>
                    <m:r>
                      <a:rPr lang="fr-FR" sz="8000" b="0" i="1" smtClean="0">
                        <a:latin typeface="Cambria Math"/>
                      </a:rPr>
                      <m:t>]</m:t>
                    </m:r>
                  </m:oMath>
                </a14:m>
                <a:r>
                  <a:rPr lang="fr-FR" sz="8000" dirty="0" smtClean="0"/>
                  <a:t> x 7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51737B0E-F5D5-4887-BADE-A37D1E7A55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24066" y="1229193"/>
            <a:ext cx="28031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Calcul n°9</a:t>
            </a:r>
            <a:endParaRPr lang="fr-FR" sz="3200" b="1" dirty="0"/>
          </a:p>
        </p:txBody>
      </p:sp>
    </p:spTree>
    <p:extLst>
      <p:ext uri="{BB962C8B-B14F-4D97-AF65-F5344CB8AC3E}">
        <p14:creationId xmlns="" xmlns:p14="http://schemas.microsoft.com/office/powerpoint/2010/main" val="775662483"/>
      </p:ext>
    </p:extLst>
  </p:cSld>
  <p:clrMapOvr>
    <a:masterClrMapping/>
  </p:clrMapOvr>
  <p:transition spd="slow" advTm="25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i="1" smtClean="0">
                        <a:latin typeface="Cambria Math"/>
                      </a:rPr>
                      <m:t>[</m:t>
                    </m:r>
                    <m:r>
                      <a:rPr lang="fr-FR" sz="8000" b="0" i="1" smtClean="0">
                        <a:latin typeface="Cambria Math"/>
                      </a:rPr>
                      <m:t>9</m:t>
                    </m:r>
                    <m:r>
                      <a:rPr lang="fr-FR" sz="8000" i="1">
                        <a:latin typeface="Cambria Math"/>
                      </a:rPr>
                      <m:t>×</m:t>
                    </m:r>
                  </m:oMath>
                </a14:m>
                <a:r>
                  <a:rPr lang="fr-FR" sz="8000" dirty="0" smtClean="0"/>
                  <a:t> 6 – 12 : 2] : 6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69036" y="1229193"/>
            <a:ext cx="28031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Calcul n°10</a:t>
            </a:r>
            <a:endParaRPr lang="fr-FR" sz="3200" b="1" dirty="0"/>
          </a:p>
        </p:txBody>
      </p:sp>
    </p:spTree>
    <p:extLst>
      <p:ext uri="{BB962C8B-B14F-4D97-AF65-F5344CB8AC3E}">
        <p14:creationId xmlns="" xmlns:p14="http://schemas.microsoft.com/office/powerpoint/2010/main" val="1756551913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5366311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2E53360C-7C58-4D2E-9D1F-9A724DC2B7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20 −(5+7)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2E53360C-7C58-4D2E-9D1F-9A724DC2B7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69036" y="1229193"/>
            <a:ext cx="28031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Calcul n°1</a:t>
            </a:r>
            <a:endParaRPr lang="fr-FR" sz="3200" b="1" dirty="0"/>
          </a:p>
        </p:txBody>
      </p:sp>
    </p:spTree>
    <p:extLst>
      <p:ext uri="{BB962C8B-B14F-4D97-AF65-F5344CB8AC3E}">
        <p14:creationId xmlns="" xmlns:p14="http://schemas.microsoft.com/office/powerpoint/2010/main" val="3509114490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 smtClean="0">
                          <a:latin typeface="Cambria Math"/>
                        </a:rPr>
                        <m:t>(</m:t>
                      </m:r>
                      <m:r>
                        <a:rPr lang="fr-FR" sz="8000" b="0" i="1" smtClean="0">
                          <a:latin typeface="Cambria Math"/>
                        </a:rPr>
                        <m:t>1</m:t>
                      </m:r>
                      <m:r>
                        <a:rPr lang="fr-FR" sz="8000" i="1">
                          <a:latin typeface="Cambria Math"/>
                        </a:rPr>
                        <m:t>7 −</m:t>
                      </m:r>
                      <m:r>
                        <a:rPr lang="fr-FR" sz="8000" b="0" i="1" smtClean="0">
                          <a:latin typeface="Cambria Math"/>
                        </a:rPr>
                        <m:t>9</m:t>
                      </m:r>
                      <m:r>
                        <a:rPr lang="fr-FR" sz="8000" i="1">
                          <a:latin typeface="Cambria Math"/>
                        </a:rPr>
                        <m:t>)×6 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69036" y="1229193"/>
            <a:ext cx="28031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Calcul n°2</a:t>
            </a:r>
            <a:endParaRPr lang="fr-FR" sz="3200" b="1" dirty="0"/>
          </a:p>
        </p:txBody>
      </p:sp>
    </p:spTree>
    <p:extLst>
      <p:ext uri="{BB962C8B-B14F-4D97-AF65-F5344CB8AC3E}">
        <p14:creationId xmlns="" xmlns:p14="http://schemas.microsoft.com/office/powerpoint/2010/main" val="3211103401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415CA7A5-0403-4C62-A49F-939BFDE3BC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24 :(7+5)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415CA7A5-0403-4C62-A49F-939BFDE3BC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69036" y="1229193"/>
            <a:ext cx="28031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Calcul n°3</a:t>
            </a:r>
            <a:endParaRPr lang="fr-FR" sz="3200" b="1" dirty="0"/>
          </a:p>
        </p:txBody>
      </p:sp>
    </p:spTree>
    <p:extLst>
      <p:ext uri="{BB962C8B-B14F-4D97-AF65-F5344CB8AC3E}">
        <p14:creationId xmlns="" xmlns:p14="http://schemas.microsoft.com/office/powerpoint/2010/main" val="2241057434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3490C47-540F-42BF-A0BB-B514D859EC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fr-FR" sz="8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sz="8000" b="0" i="1" smtClean="0">
                            <a:latin typeface="Cambria Math"/>
                          </a:rPr>
                          <m:t>12 −6,5</m:t>
                        </m:r>
                      </m:e>
                    </m:d>
                    <m:r>
                      <a:rPr lang="fr-FR" sz="8000" i="1">
                        <a:latin typeface="Cambria Math"/>
                      </a:rPr>
                      <m:t>×</m:t>
                    </m:r>
                  </m:oMath>
                </a14:m>
                <a:r>
                  <a:rPr lang="fr-FR" sz="8000" dirty="0" smtClean="0"/>
                  <a:t> 2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33490C47-540F-42BF-A0BB-B514D859EC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69036" y="1229193"/>
            <a:ext cx="28031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Calcul n°4</a:t>
            </a:r>
            <a:endParaRPr lang="fr-FR" sz="3200" b="1" dirty="0"/>
          </a:p>
        </p:txBody>
      </p:sp>
    </p:spTree>
    <p:extLst>
      <p:ext uri="{BB962C8B-B14F-4D97-AF65-F5344CB8AC3E}">
        <p14:creationId xmlns="" xmlns:p14="http://schemas.microsoft.com/office/powerpoint/2010/main" val="1140660601"/>
      </p:ext>
    </p:extLst>
  </p:cSld>
  <p:clrMapOvr>
    <a:masterClrMapping/>
  </p:clrMapOvr>
  <p:transition spd="slow" advTm="23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sz="8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sz="8000" b="0" i="1" smtClean="0">
                              <a:latin typeface="Cambria Math"/>
                            </a:rPr>
                            <m:t>5 −2</m:t>
                          </m:r>
                        </m:e>
                      </m:d>
                      <m:r>
                        <a:rPr lang="fr-FR" sz="8000" i="1">
                          <a:latin typeface="Cambria Math"/>
                        </a:rPr>
                        <m:t>×(5+4)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69036" y="1229193"/>
            <a:ext cx="28031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Calcul n°5</a:t>
            </a:r>
            <a:endParaRPr lang="fr-FR" sz="3200" b="1" dirty="0"/>
          </a:p>
        </p:txBody>
      </p:sp>
    </p:spTree>
    <p:extLst>
      <p:ext uri="{BB962C8B-B14F-4D97-AF65-F5344CB8AC3E}">
        <p14:creationId xmlns="" xmlns:p14="http://schemas.microsoft.com/office/powerpoint/2010/main" val="2296607038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b="0" i="1" smtClean="0">
                        <a:latin typeface="Cambria Math"/>
                      </a:rPr>
                      <m:t>4+</m:t>
                    </m:r>
                    <m:d>
                      <m:dPr>
                        <m:ctrlPr>
                          <a:rPr lang="fr-FR" sz="8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sz="8000" b="0" i="1" smtClean="0">
                            <a:latin typeface="Cambria Math"/>
                          </a:rPr>
                          <m:t>3+2</m:t>
                        </m:r>
                      </m:e>
                    </m:d>
                    <m:r>
                      <a:rPr lang="fr-FR" sz="8000" i="1">
                        <a:latin typeface="Cambria Math"/>
                      </a:rPr>
                      <m:t>×</m:t>
                    </m:r>
                  </m:oMath>
                </a14:m>
                <a:r>
                  <a:rPr lang="fr-FR" sz="8000" dirty="0" smtClean="0"/>
                  <a:t> 7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69036" y="1229193"/>
            <a:ext cx="28031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Calcul n°6</a:t>
            </a:r>
            <a:endParaRPr lang="fr-FR" sz="3200" b="1" dirty="0"/>
          </a:p>
        </p:txBody>
      </p:sp>
    </p:spTree>
    <p:extLst>
      <p:ext uri="{BB962C8B-B14F-4D97-AF65-F5344CB8AC3E}">
        <p14:creationId xmlns="" xmlns:p14="http://schemas.microsoft.com/office/powerpoint/2010/main" val="98490277"/>
      </p:ext>
    </p:extLst>
  </p:cSld>
  <p:clrMapOvr>
    <a:masterClrMapping/>
  </p:clrMapOvr>
  <p:transition spd="slow" advTm="20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1FC0F43D-A001-4AEE-80AC-57ECDEE97F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fr-FR" sz="8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sz="8000" b="0" i="1" smtClean="0">
                            <a:latin typeface="Cambria Math"/>
                          </a:rPr>
                          <m:t>6,2+4,3</m:t>
                        </m:r>
                      </m:e>
                    </m:d>
                    <m:r>
                      <a:rPr lang="fr-FR" sz="8000" i="1">
                        <a:latin typeface="Cambria Math"/>
                      </a:rPr>
                      <m:t>×</m:t>
                    </m:r>
                  </m:oMath>
                </a14:m>
                <a:r>
                  <a:rPr lang="fr-FR" sz="8000" dirty="0" smtClean="0"/>
                  <a:t> 2 + 7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1FC0F43D-A001-4AEE-80AC-57ECDEE97F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69036" y="1229193"/>
            <a:ext cx="28031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Calcul n°7</a:t>
            </a:r>
            <a:endParaRPr lang="fr-FR" sz="3200" b="1" dirty="0"/>
          </a:p>
        </p:txBody>
      </p:sp>
    </p:spTree>
    <p:extLst>
      <p:ext uri="{BB962C8B-B14F-4D97-AF65-F5344CB8AC3E}">
        <p14:creationId xmlns="" xmlns:p14="http://schemas.microsoft.com/office/powerpoint/2010/main" val="408343348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26B9EDD6-E726-42A5-92F8-5F2AB3755D3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fr-FR" sz="8000" b="0" dirty="0" smtClean="0"/>
                  <a:t>(24 : 2 </a:t>
                </a:r>
                <a14:m>
                  <m:oMath xmlns:m="http://schemas.openxmlformats.org/officeDocument/2006/math">
                    <m:r>
                      <a:rPr lang="fr-FR" sz="8000" b="0" i="1" smtClean="0">
                        <a:latin typeface="Cambria Math"/>
                      </a:rPr>
                      <m:t>−6) :3</m:t>
                    </m:r>
                  </m:oMath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26B9EDD6-E726-42A5-92F8-5F2AB3755D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69036" y="1229193"/>
            <a:ext cx="28031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Calcul n°8</a:t>
            </a:r>
            <a:endParaRPr lang="fr-FR" sz="3200" b="1" dirty="0"/>
          </a:p>
        </p:txBody>
      </p:sp>
    </p:spTree>
    <p:extLst>
      <p:ext uri="{BB962C8B-B14F-4D97-AF65-F5344CB8AC3E}">
        <p14:creationId xmlns="" xmlns:p14="http://schemas.microsoft.com/office/powerpoint/2010/main" val="1439475794"/>
      </p:ext>
    </p:extLst>
  </p:cSld>
  <p:clrMapOvr>
    <a:masterClrMapping/>
  </p:clrMapOvr>
  <p:transition spd="slow" advTm="25000">
    <p:push dir="u"/>
  </p:transition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1376</TotalTime>
  <Words>41</Words>
  <Application>Microsoft Office PowerPoint</Application>
  <PresentationFormat>Personnalisé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les enchaînements d’opérations avec parenthèses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29</cp:revision>
  <dcterms:created xsi:type="dcterms:W3CDTF">2017-10-13T11:15:43Z</dcterms:created>
  <dcterms:modified xsi:type="dcterms:W3CDTF">2022-09-28T14:55:29Z</dcterms:modified>
</cp:coreProperties>
</file>